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ink/inkAction2.xml" ContentType="application/vnd.ms-office.inkAction+xml"/>
  <Override PartName="/ppt/tags/tag1.xml" ContentType="application/vnd.openxmlformats-officedocument.presentationml.tags+xml"/>
  <Override PartName="/ppt/ink/ink1.xml" ContentType="application/inkml+xml"/>
  <Override PartName="/ppt/ink/inkAction3.xml" ContentType="application/vnd.ms-office.inkAction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94" r:id="rId3"/>
    <p:sldId id="295" r:id="rId4"/>
    <p:sldId id="296" r:id="rId5"/>
    <p:sldId id="293" r:id="rId6"/>
    <p:sldId id="297" r:id="rId7"/>
    <p:sldId id="298" r:id="rId8"/>
    <p:sldId id="299" r:id="rId9"/>
    <p:sldId id="300" r:id="rId10"/>
    <p:sldId id="286" r:id="rId11"/>
    <p:sldId id="301" r:id="rId12"/>
    <p:sldId id="302" r:id="rId13"/>
    <p:sldId id="303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88045" autoAdjust="0"/>
  </p:normalViewPr>
  <p:slideViewPr>
    <p:cSldViewPr snapToGrid="0">
      <p:cViewPr varScale="1">
        <p:scale>
          <a:sx n="76" d="100"/>
          <a:sy n="76" d="100"/>
        </p:scale>
        <p:origin x="40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4T15:31:04.46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1697,'0'0'720,"0"0"-720,0 0-576</inkml:trace>
</inkml:ink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5-04T19:51:39.865"/>
    </inkml:context>
    <inkml:brush xml:id="br0">
      <inkml:brushProperty name="width" value="0.05292" units="cm"/>
      <inkml:brushProperty name="height" value="0.05292" units="cm"/>
      <inkml:brushProperty name="color" value="#C0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</inkml:brush>
    <inkml:brush xml:id="br3">
      <inkml:brushProperty name="width" value="0.08819" units="cm"/>
      <inkml:brushProperty name="height" value="0.35278" units="cm"/>
      <inkml:brushProperty name="color" value="#FFC000"/>
      <inkml:brushProperty name="tip" value="rectangle"/>
      <inkml:brushProperty name="rasterOp" value="maskPen"/>
    </inkml:brush>
  </inkml:definitions>
  <iact:action type="add" startTime="29433">
    <iact:property name="dataType"/>
    <iact:actionData xml:id="d0">
      <inkml:trace xmlns:inkml="http://www.w3.org/2003/InkML" xml:id="stk0" contextRef="#ctx0" brushRef="#br0">5082 9727 11 0,'0'0'48'10,"0"0"-11"-6,0 0-1 2,0 0-6 2,0 0 6 0,0 0-11 0,0 0 1-2,0 0-4 2,0 0 3 1,0 0 13-2,0 0-6-1,0 0-5 2,0 0-5 0,0 0 10 0,0 0-8-1,0 0 0 0,0 0-3 1,0 0-4 0,0 0-4-1,0 0 0 0,0 0 14 1,0 0 0 0,0 0 9-2,0 0-12 2,0 0 5 0,0 0-12 0,0 0-1-1,0 0-8 0,0 0-6 1,0 0-2 0,0 0 0-2,0 0-2 2,0 0 4 0,10 0 0 0,8 0-1-2,0 0 1 2,8 0 0 0,2 0 3 0,1 0-1-2,7 0-2 2,-3 0 8 0,-4 0-9 0,-1 0 9-2,-7 0-10 2,-1 0 6 2,1 0-5-3,0-3 5-1,0 1-2 2,-1-1 4-1,1-2 3 2,0-1-7-3,4 0 4 2,-5 1-5 0,1 3 0 0,-3-4-2-2,0 6 0 1,-4-5 0 2,1 5 0-1,0-5 0-3,-2 2-1 4,-2 1 1-2,1-2 3 2,-3 4-8-4,-2 0 8 4,-5 0-7-2,1-2 6 2,0 2-4-3,-3 0 1 1,0 0 0 1,0 0-1 0,0 0 1-1,3-2-4 0,-1 2 7 1,-2 0-6 0,0 0 5-2,0 0-4 2,5 0 0 0,-3 0-1 0,1 0-14-2,0 0-77 2,0 0-228 0</inkml:trace>
    </iact:actionData>
  </iact:action>
  <iact:action type="add" startTime="33527">
    <iact:property name="dataType"/>
    <iact:actionData xml:id="d1">
      <inkml:trace xmlns:inkml="http://www.w3.org/2003/InkML" xml:id="stk1" contextRef="#ctx0" brushRef="#br1">5217 8796 157 0,'0'0'68'4,"0"0"-28"4,0 0 3 0,0 0 20 0,0 0-32-2,0 0-5 2,-27 0-8 0,22 0 0 0,-2 0-7-2,1 0 3 2,4 0 0 0,-4 0-6 0,-1 0 2-2,4 0-7 2,1 0 11 0,-4 0-4 1,2 0 8-4,1 0 1 3,-2 0 8 0,2 0-9 0,0 0-2-2,-4 0-1 2,4 0-6 0,1 0 9 1,-1 0-13-3,0 0 7 1,0 0-4 1,3 0 5 0,0 0-8-2,0 0 2 2,0 0 1 0,0 0-6 0,0 0 0-2,0 0 2 2,0 0-6 0,0 0 7 1,0 0-10-4,0 0 4 3,0 0-1 0,0 2-5 0,0 4 7-2,11-1 8 2,13 3 1 0,4-3 6 0,1-2-11-2,4-1 8 2,6 1-3 0,2-3 6 0,5 3-4-2,-5-3-5 2,1 0 2 2,-1 0-6-5,-5 0-2 3,0 0 5 0,-6 3-9 0,-6-3 7-2,-3 0-3 1,-3 0 0 2,0 0 2-1,-3 0-2-1,-1 0 1-1,-5 0-1 3,-3 0 2-2,-3 0-5-1,-1 0 6 2,-2 0-6 0,0 0 3 0,5 0-1-2,-5 0-2 2,0 0-1 0,0 0-2 0,2 0-32 0,-2 0-81-2,0 0-227 2</inkml:trace>
    </iact:actionData>
  </iact:action>
  <iact:action type="add" startTime="37074">
    <iact:property name="dataType"/>
    <iact:actionData xml:id="d2">
      <inkml:trace xmlns:inkml="http://www.w3.org/2003/InkML" xml:id="stk2" contextRef="#ctx0" brushRef="#br2">4910 10981 182 0,'0'0'54'10,"0"0"-20"-5,0 0 17 2,0 0 14 0,0 0-28 1,0 0-2 0,0 0-11-2,7 0 5 2,-7 0-4 0,0 0 2 0,0 0 3-2,0 0-11 2,0 0 3 0,0 0-10 0,0 0 9-2,0 0-10 2,0 0 10 0,0 0-6 1,0 0 1-4,0 0-3 3,0 0-4 0,0 0 6 0,0 0-9-2,0 0 13 2,0 0-14 0,0 0 8 0,0 0-6-1,8 0 5 0,4 0-3 1,9 0 3 0,3 0 11-2,2 0-18 2,1 0 6 0,0 0-8 0,6-6 13-2,3 1-9 2,-3-3 1 0,-1 4-6 1,-2 2 2-3,-1-1-2 2,-4 3 0 0,-1-3-4 0,-4 3 5-3,4 0-8 4,-3 0 9-2,-1 0-6 2,-2 0 4-3,3 0-2 2,1-2 0 0,5 2 0 0,-4 0-1-2,8-3 4 2,-8 3-8 0,-2 0 9 0,0 0-6-2,-4 0 4 4,-1 0-4-5,-1 0 2 4,3 0 0-1,-4 0 0-3,1 0 2 3,-3 0-6 1,4 0 8-4,-5 0-9 4,1 0 8-2,-1 0-6 2,-1 0 6-3,-2 0-4 2,2 0 2-1,-10 0-1 1,3 0 0 0,-1 0 2-2,-2 0-7 2,0 0 10 0,0 0-9-1,0 0 7 0,0 0-6 1,0 0 4 0,0 0-2-2,0 0 1 2,0 0 0 0,0 0-4 0,0 0 4-2,0 0-4 2,0 0 8 0,0 0-7 0,0 0 6-2,0 0-3 2,0 0 0 0,0 0 0 0,0 0 0-2,0 0 0 2,0 0-4 0,0 0 0 0,0 0 4-2,0 0-5 2,0 0 4 0,0 0-1 0,-2 0 2-2,-16 0 2 3,-3 0-2-1,-5 0 0 0,1 0 3-2,-2 0-6 2,0 0 6-1,-2 0-7 2,-4 0 8-3,-3 0-5 2,0 0 1 0,-3 0-3 0,0 0 0-2,-5 0-4 2,2 0 5 0,-6 0-5 0,4 3 2-2,2-1-7 2,4 4 12 0,-1 0-10 0,8 2 6-2,2 0-8 3,9 0-11-2,-1-6-5 1,11 4-33-2,7 2-33 1,3-8-126 1,0 0-112 0</inkml:trace>
    </iact:actionData>
  </iact:action>
  <iact:action type="add" startTime="47911">
    <iact:property name="dataType"/>
    <iact:actionData xml:id="d3">
      <inkml:trace xmlns:inkml="http://www.w3.org/2003/InkML" xml:id="stk3" contextRef="#ctx0" brushRef="#br0">7095 9172 49 0,'0'0'88'7,"0"0"-38"0,0 0-10 1,0 0 2-2,0 0-21 2,0 0 11 0,0 0 2 0,0 0 0 0,0 0-4-2,0 0-8 2,0 0 2 0,0 0-10-2,0 0 7 2,0 0-13 0,0 0 6 0,0 5-12 0,0 8 8-2,0 3-3 2,0 6-2 0,0 2-4-2,0 5 1 3,0-1-3-2,0 3 4 1,0 1-4-2,0-1 3 2,0 1-4 2,0-7 2-3,0-2 0-1,0-7 0 1,0-6-2 2,0-5 2-2,0 1-2-1,0-6-1 2,0 0 6 0,0 0-1 1,0 0 1-4,0 0 3 3,0 0-2 0,0 0 2 1,0 0-6-4,0 0-5 3,0 0-3 0,0 0-45 0,0-3-33-1,0-2-75 0</inkml:trace>
    </iact:actionData>
  </iact:action>
  <iact:action type="add" startTime="48796">
    <iact:property name="dataType"/>
    <iact:actionData xml:id="d4">
      <inkml:trace xmlns:inkml="http://www.w3.org/2003/InkML" xml:id="stk4" contextRef="#ctx0" brushRef="#br0">7066 9212 89 0,'0'0'107'7,"0"0"-54"-1,0 0-4 2,0 0 16 0,0 0-30 1,0 0-9-4,-3 0-11 3,3 0-1 0,0 0-8 0,0 0 2-2,0 6-2 2,0-2-4 0,0 5-1 0,0-4 0-2,0 5 7 2,3-2-1 0,12 0 5 0,-4-3-8-2,7 3 1 2,-3-2 3 0,6 0-4 0,-1 2 1-2,4-3-5 2,4 1 4 0,1-1-2 1,1 0-2-4,1-2 0 3,-2-1 3 0,-2 1-1 1,-1 0 1-3,1-1 1 2,-2-2-3 0,-2 5-1 0,-2-5 6-2,-3 4-9 2,3-2 6 0,-6-2-2-1,-1 4 0 0,-2-4 0 1,1 0 0-1,-5 2-1 1,2-2 0-1,-2 0 2 0,-3 0-5 1,2 0 6 1,2 0-6-4,-3 0 5 3,0 0-3 1,0 0 1-2,-1 0 0-1,-1 0 0 2,2 0 2 0,-3 0-5 0,-1 0 6-1,-2 0-5 0,0 0 4 1,0 0-1 0,0 0 0 0,0 0-2-2,0 0 0 2,0 0-3 0,0 0 0-2,0 0-1 3,0 3 2 1,0-3-1-3,0 0 1 1,0 2-4-1,0-2 6 0,0 0-1 0,0 6 2-1,0-1 2 3,-2 1 5-1,-14-2 3 0,2 4-9-2,-3 0 3 2,-6 1-4 1,7-1 0-1,-9 0 1-3,7 0 4 2,-6 3-3 1,4-4-2 1,-1 1 0-4,3 3 2 3,6-5-4 0,-2 2 3 1,-2-2-2-4,1 4 2 3,-3 1 0 0,-2-1 0 0,-1 1-1-2,0-2 0 2,6-1 3 0,0-1-6 0,4-1 5-2,1-1-3 2,2 1 2 1,-2-2-1-2,4 2 1-1,1-4 1 2,-5 4-2 0,2 3 1 0,-5-1-2-2,1 0 2 2,1 0-6 0,1-3 9 0,2 3-8-2,2-3 5 2,-1 0-2 0,2 1 2 0,-1-4-1-2,0 1 0 2,0-3 4 0,0 3-7 0,4-1 7-2,-2-2-5 3,4 0 2-2,0 0 1 1,0 0 0-2,-3 4-1 2,3-2-1 0,-3-2 2 0,3 0-4-2,0 0 6 1,0 0-9 1,0 0 5 1,0 0-3-4,0 0-6 3,0 0 0 0,0 0-5 0,0 0 5-2,3 0-27 2,6 0-94 1,3 0-137-2</inkml:trace>
    </iact:actionData>
  </iact:action>
  <iact:action type="add" startTime="55821">
    <iact:property name="dataType"/>
    <iact:actionData xml:id="d5">
      <inkml:trace xmlns:inkml="http://www.w3.org/2003/InkML" xml:id="stk5" contextRef="#ctx0" brushRef="#br0">7375 9399 200 0,'0'0'66'8,"0"0"-46"-2,0 0 23 2,0 0 20-2,0 0-18 2,0 0-11 0,0 0-21 0,-131 86 10-2,107-69-14 2,-2-2 5 0,-2-1-13 0,-1-3-2-2,2-3 0 2,18-8-49 0,0 0-114 0</inkml:trace>
    </iact:actionData>
  </iact:action>
  <iact:action type="add" startTime="56863">
    <iact:property name="dataType"/>
    <iact:actionData xml:id="d6">
      <inkml:trace xmlns:inkml="http://www.w3.org/2003/InkML" xml:id="stk6" contextRef="#ctx0" brushRef="#br0">7352 9327 174 0,'0'0'91'6,"0"0"-52"2,0 0 10 0,0 0 13-2,0 0-10 2,0 0-17 0,0 0-2 0,-57 7-4 0,45-1 8-2,-2 0-12 2,-1-6-3 0,-6 3-12-2,-7-1 1 2,2-2-9 0,-5 0 1 0,5 0-3-2,5 0 3 2,6 0-6 0,3 0 7 1,6 0-7-4,6 0 3 3,0 0-3 0,0 0-28 0,0 0-7-2,24 0-22 2,6-5-32 0,-17 3-61 0</inkml:trace>
    </iact:actionData>
  </iact:action>
  <iact:action type="add" startTime="57388">
    <iact:property name="dataType"/>
    <iact:actionData xml:id="d7">
      <inkml:trace xmlns:inkml="http://www.w3.org/2003/InkML" xml:id="stk7" contextRef="#ctx0" brushRef="#br0">7298 9351 165 0,'0'0'90'8,"0"0"-69"-3,0 0 47 3,0 0-1 0,0 0-37 0,0 0-15-2,-6 62-11 2,4-46 2 0,-3-2-3 1,3 0-2-4,-1-5 1 3,-3 3-1 0,4-7-1 1,-5 0 0-4,4-2-4 3,-3 2-39 0,4-5-46 0,-1 0-45-2</inkml:trace>
    </iact:actionData>
  </iact:action>
  <iact:action type="add" startTime="57817">
    <iact:property name="dataType"/>
    <iact:actionData xml:id="d8">
      <inkml:trace xmlns:inkml="http://www.w3.org/2003/InkML" xml:id="stk8" contextRef="#ctx0" brushRef="#br0">7592 9311 85 0,'0'0'84'5,"0"0"-50"3,0 0 9-1,0 0 1 1,0 0-19-2,0 0-2 2,-154 82-9 1,124-64-8-1,7-2-3-2,2-6-2 2,12-2-1-1,3-6 0 2,6 1-2-4,0-3-61 3,0 0-67 0</inkml:trace>
    </iact:actionData>
  </iact:action>
  <iact:action type="add" startTime="58191">
    <iact:property name="dataType"/>
    <iact:actionData xml:id="d9">
      <inkml:trace xmlns:inkml="http://www.w3.org/2003/InkML" xml:id="stk9" contextRef="#ctx0" brushRef="#br0">7438 9332 182 0,'0'0'56'6,"0"0"-36"2,0 0 19 0,-161 19-8-2,128-8-11 2,4 3-16 0,4-7-3-2,8 1-1 2,8-2-3 0,9-6-23 1,0 0-120-1</inkml:trace>
    </iact:actionData>
  </iact:action>
  <iact:action type="add" startTime="58538">
    <iact:property name="dataType"/>
    <iact:actionData xml:id="d10">
      <inkml:trace xmlns:inkml="http://www.w3.org/2003/InkML" xml:id="stk10" contextRef="#ctx0" brushRef="#br0">7285 9403 234 0,'0'0'66'5,"0"0"-22"2,0 0 16 0,0 0-22 2,0 0-36-3,0 0 0 2,-134 91 2 0,129-79-8 0,5-12-18-3,0 0-117 3</inkml:trace>
    </iact:actionData>
  </iact:action>
  <iact:action type="add" startTime="64627">
    <iact:property name="dataType"/>
    <iact:actionData xml:id="d11">
      <inkml:trace xmlns:inkml="http://www.w3.org/2003/InkML" xml:id="stk11" contextRef="#ctx0" brushRef="#br1">9008 9733 69 0,'0'0'84'7,"0"0"-45"0,0 0 17 1,0 0-2-2,0 0 4 2,0 0-15 0,0 0-4-2,0 0-5 2,0 0-5 0,0 0-9 0,0 0-9-2,0 0 5 2,0 0-12 0,0 0 5 0,0 0-8 0,0 0 3-2,0 0-3 2,0 0 3 0,0 0 1 0,0 0-1-2,0 0 8 2,0 2 5 0,0-2 10 0,0 3-15-2,10-1-2 2,3-2-4 0,3 4 13 0,9-4-5-2,-1 0-5 2,-1 0 1 0,1 0-9 0,0 0 12-2,0 0-12 2,-3 0 9 0,-1 0-9 0,1 0 5-2,0 0-5 2,0 0 5 1,-3 0-2-1,2 0-3-3,3 0 0 4,-7 0 5-1,-1 0-10 0,3 0 8-3,-5 0-6 3,5 0 4 1,0 0-1-1,2 0-1-3,4 0 0 4,0 0 0-1,3 0 2 0,-3 0-7-2,2 0 10 2,-5 0-8-1,-1 0 6 1,-4 0-5-1,-4 0 3 1,-6 0-1-1,1 0 0 1,-5 0 1-2,-2 0-2 2,3 0 4 0,-3 0-10 0,0 0 13-2,0 0-10 2,0 0 7 0,0 0-3 0,0 0 0-2,0 0 0 2,0 0-1 0,0 0 4-2,0 0-8 2,0 0 8 0,0 0-8 0,0 0 9 0,0 0-8 1,0 0 6-2,0 0-2 0,0 0 0-1,0 0 2 3,0 0-4-2,0 0 6 1,0 0-10 0,0 0 12-2,0 0-12 1,0 0 4 1,0 0-24-2,0 0-67 2,0 0-152 0</inkml:trace>
    </iact:actionData>
  </iact:action>
  <iact:action type="add" startTime="79378">
    <iact:property name="dataType"/>
    <iact:actionData xml:id="d12">
      <inkml:trace xmlns:inkml="http://www.w3.org/2003/InkML" xml:id="stk12" contextRef="#ctx0" brushRef="#br1">7530 8328 22 0,'0'0'66'11,"0"0"-9"-7,0 0-10 2,0 0-12 2,0 0 3 0,0 0-12 0,0 0 9-2,0 0 1 2,0 0-8 0,0 0-10 0,0 0 8-2,0 3 10 2,0-3-2 1,0 0-3-2,0 0-10-1,0 0 29 2,0 0-10 0,0 0-4 0,0 0-11-2,0 0 3 2,0 0-7 1,0 0-9-2,0 0 3-1,0 0-11 2,0 0 6 1,0 0-6-2,0 0-4-1,0 11 4 2,0-3-1 0,0 6 0 0,0-4 0-2,0 3 1 2,-3 3-1 0,3 1-6 0,0-1 11-2,0 0-12 2,0 0 8 0,0-2-7 0,0 0 6-2,0-4-2 2,0 0-1 0,0 2 0 0,0-5-1-2,0 2 4 2,0 2-8 0,0-1 8 0,0 0-7-1,0 1 8 1,0 1-5-1,0-2 1 2,0 1 0-4,0-1 1 4,0 3 2-2,0-2-6 1,0-2 6-2,0-1-6 2,0-3 6 0,0 1-5 0,0-4 5-2,0-2-3 2,0 0 0 0,0 0 0 0,0 0-1-2,0 0-3 2,0 0 3 0,0 0-4 0,0 0 1-2,6 0-1 2,6 0-11 1,6 0-74-2,-12 0-98 0,-3 0-85 0</inkml:trace>
    </iact:actionData>
  </iact:action>
  <iact:action type="add" startTime="80601">
    <iact:property name="dataType"/>
    <iact:actionData xml:id="d13">
      <inkml:trace xmlns:inkml="http://www.w3.org/2003/InkML" xml:id="stk13" contextRef="#ctx0" brushRef="#br1">7465 8374 8 0,'0'0'83'7,"0"0"-42"0,0 0 2 1,0 0-1-2,0 0-15 2,0 0 6 0,0 0 11 0,-36 25-11-2,33-23 2 2,-3 0-7 1,-6-2 12-2,0 6-13-1,-3-3-5 2,1 0-11 0,-4 2 2 0,0-2-12-2,0 3 12 2,0-2-9 0,3 2 1 0,-3-4 0-2,3 0-2 2,1 2-5 0,1-2 8 0,-2 3-8-2,0-2 2 2,-2 2-1 0,-1 1 1 0,0 0 3-2,3-1-3 2,0 1-4 0,0-4 4 0,1 4 0 0,-1-6 1-1,2 3 0 1,8-1-2-1,-1-2 4-1,-1 2-2 2,2-2 1 0,-1 0 2 1,2 0 7-4,-1 3-11 3,-1-3 11 0,3 0-9 0,1 0 5-2,-3 0 0 3,3 0 6-2,-1 0-9 1,0 0 0-2,3 3 0 2,-3-3-4 0,-6 0 0 0,3 2-2-1,-4-2 1 0,2 0 2 1,5 2-2 1,-2-2 1-4,1 4 0 3,1-4 0 0,0 0-3 0,3 2 3-2,0-2-6 2,0 0 3 0,0 3-7 0,0-3-14-2,-5 0-21 2,2 2-20 1,-1-2-37-2,-2 0-50-1</inkml:trace>
    </iact:actionData>
  </iact:action>
  <iact:action type="add" startTime="81546">
    <iact:property name="dataType"/>
    <iact:actionData xml:id="d14">
      <inkml:trace xmlns:inkml="http://www.w3.org/2003/InkML" xml:id="stk14" contextRef="#ctx0" brushRef="#br1">6887 8493 136 0,'0'0'65'9,"0"0"-22"-5,0 0 12 4,0 0-4 0,0 0-13 0,0 0-18-2,0 0 5 2,0 0-9 0,6 10 3 0,2 3 4-2,7-1-12 2,0 1-3 0,9 3 4 0,6 0 3-2,6-1-1 2,6 5 11 0,5-4-18 0,4 2 7-2,0-3-11 2,2-5 0 1,-5 1-3-1,-4-4 1-2,-8 1-1 2,-12-2 0 0,-3-1-1 0,-4 3 3-3,1-2-5 4,3-4 6-2,-3 2-6 1,3-2 2-2,-3-2 0 3,0 0 0-1,0 0-8-1,-6 0-2-1,-1 3-23 2,-4-1 10 1,-4 1-17-2,0 0-18-1,0 0-13 2,-3-3 2 0,0 0-58 1</inkml:trace>
    </iact:actionData>
  </iact:action>
  <iact:action type="add" startTime="82784">
    <iact:property name="dataType"/>
    <iact:actionData xml:id="d15">
      <inkml:trace xmlns:inkml="http://www.w3.org/2003/InkML" xml:id="stk15" contextRef="#ctx0" brushRef="#br1">7388 8603 3 0,'0'0'79'6,"0"0"-30"1,0 0-38 1,0 0 39 0,0 0-29-2,0 0-4 2,0 0 12 0,-162 117-21 0,151-113-8-2,1 1 2 2,5-3-5 0,2-2-36 0,3 0-188-2</inkml:trace>
    </iact:actionData>
  </iact:action>
  <iact:action type="add" startTime="83160">
    <iact:property name="dataType"/>
    <iact:actionData xml:id="d16">
      <inkml:trace xmlns:inkml="http://www.w3.org/2003/InkML" xml:id="stk16" contextRef="#ctx0" brushRef="#br1">7388 8603 39 0</inkml:trace>
    </iact:actionData>
  </iact:action>
  <iact:action type="add" startTime="83182">
    <iact:property name="dataType"/>
    <iact:actionData xml:id="d17">
      <inkml:trace xmlns:inkml="http://www.w3.org/2003/InkML" xml:id="stk17" contextRef="#ctx0" brushRef="#br1">7388 8603 39 0,'59'-118'57'1,"-59"133"-21"-1,-21 4 11 1,3-3-10 2,0-2-13 5,1 0-6-2,1-4 3 2,-4 3 8 0,-1-1-10 0,6-5 6 0,-3 1-13-2,4 1 3 2,4-7-14 0,2 3 0 0,4-2-1-2,4-3-17 2,0 0-107 0</inkml:trace>
    </iact:actionData>
  </iact:action>
  <iact:action type="add" startTime="83451">
    <iact:property name="dataType"/>
    <iact:actionData xml:id="d18">
      <inkml:trace xmlns:inkml="http://www.w3.org/2003/InkML" xml:id="stk18" contextRef="#ctx0" brushRef="#br1">7458 8477 98 0,'0'0'131'8,"0"0"-72"-1,0 0-12 0,0 0 17-1,0 0-20 2,0 0-7 0,0 0-31-2,-127 54 6 3,109-44-8-1,3 1-3 0,2-4-2-1,2-1 3 0,6-1-4 0,-2 0-32 2,1-5-31-1,6 0-50-3,0 0-61 3</inkml:trace>
    </iact:actionData>
  </iact:action>
  <iact:action type="add" startTime="83736">
    <iact:property name="dataType"/>
    <iact:actionData xml:id="d19">
      <inkml:trace xmlns:inkml="http://www.w3.org/2003/InkML" xml:id="stk19" contextRef="#ctx0" brushRef="#br1">7458 8477 220 0,'-88'-25'58'7,"57"25"1"-1,2 14 3 2,-1-1-4 0,-3 1-36-2,6 1-12 2,1-2-9 0,1 1 7 0,11-3-5 0,5-2-6-2,6-1-2 2,3-6-45 1,0-2-91-4,0 0-23 3</inkml:trace>
    </iact:actionData>
  </iact:action>
  <iact:action type="add" startTime="84007">
    <iact:property name="dataType"/>
    <iact:actionData xml:id="d20">
      <inkml:trace xmlns:inkml="http://www.w3.org/2003/InkML" xml:id="stk20" contextRef="#ctx0" brushRef="#br1">7303 8439 149 0,'0'0'101'8,"0"0"-62"-3,0 0-1 2,0 0-5 1,0 0-12-2,-155 92-15 3,138-77-2-1,-1 2-4 0,4-7 7-1,1-3-11 0,5-1 8 0,4-4-8 2,4-2-12-2,0 0-77-1,0 0-70 2</inkml:trace>
    </iact:actionData>
  </iact:action>
  <iact:action type="add" startTime="84277">
    <iact:property name="dataType"/>
    <iact:actionData xml:id="d21">
      <inkml:trace xmlns:inkml="http://www.w3.org/2003/InkML" xml:id="stk21" contextRef="#ctx0" brushRef="#br1">7244 8482 135 0,'0'0'92'7,"0"0"-55"-2,0 0 26 3,0 0-21 0,0 0-14 0,0 0-15-2,-83 46-9 2,83-39-4 0,0 2-7 0,0-7 1-2,5 1-16 2,8-3-109 1</inkml:trace>
    </iact:actionData>
  </iact:action>
  <iact:action type="add" startTime="84578">
    <iact:property name="dataType"/>
    <iact:actionData xml:id="d22">
      <inkml:trace xmlns:inkml="http://www.w3.org/2003/InkML" xml:id="stk22" contextRef="#ctx0" brushRef="#br1">7370 8573 154 0,'0'0'70'7,"0"0"-50"-2,0 0-2 2,0 0-3 2,0 0-8-4,0 0-4 3,-57 80-5 1,57-71 2-2,0-9-14 1,0 0-71-2</inkml:trace>
    </iact:actionData>
  </iact:action>
  <iact:action type="add" startTime="84838">
    <iact:property name="dataType"/>
    <iact:actionData xml:id="d23">
      <inkml:trace xmlns:inkml="http://www.w3.org/2003/InkML" xml:id="stk23" contextRef="#ctx0" brushRef="#br1">7370 8573 119 0,'98'105'37'7,"-111"-92"-20"1,8-3 16-2,2-1-10 2,3-7-12 0,0-2-11 0,0 0-4-2,0 0 4 2,0 0-62 0</inkml:trace>
    </iact:actionData>
  </iact:action>
  <iact:action type="add" startTime="85063">
    <iact:property name="dataType"/>
    <iact:actionData xml:id="d24">
      <inkml:trace xmlns:inkml="http://www.w3.org/2003/InkML" xml:id="stk24" contextRef="#ctx0" brushRef="#br1">7501 8608 197 0,'0'0'87'7,"0"0"-78"0,0 0 10 1,0 0 7 0,0 0-26-2,0 0 4 2,-66 24-8 0,66-24-11-2,0 0-35 2,0 0-85 1</inkml:trace>
    </iact:actionData>
  </iact:action>
  <iact:action type="add" startTime="85297">
    <iact:property name="dataType"/>
    <iact:actionData xml:id="d25">
      <inkml:trace xmlns:inkml="http://www.w3.org/2003/InkML" xml:id="stk25" contextRef="#ctx0" brushRef="#br1">7527 8353 287 0,'0'0'40'6,"0"0"-18"0,0 0-6 2,0 0 6 0,0 0-16-2,-160 126-1 2,145-109-5 0,5-7 0 0,7-6 0-2,3 0-10 2,0-4-62 0,0 0-129 0</inkml:trace>
    </iact:actionData>
  </iact:action>
  <iact:action type="add" startTime="85537">
    <iact:property name="dataType"/>
    <iact:actionData xml:id="d26">
      <inkml:trace xmlns:inkml="http://www.w3.org/2003/InkML" xml:id="stk26" contextRef="#ctx0" brushRef="#br1">7527 8353 182 0,'-56'41'62'5,"38"-28"-35"3,-6 3 31 0,1 0-11 0,-8-1-34-3,5 2-1 4,-4-1-12-1,6-5 0 0,14-1-8-1,10-10-57-1,0 0-161 2</inkml:trace>
    </iact:actionData>
  </iact:action>
  <iact:action type="add" startTime="85813">
    <iact:property name="dataType"/>
    <iact:actionData xml:id="d27">
      <inkml:trace xmlns:inkml="http://www.w3.org/2003/InkML" xml:id="stk27" contextRef="#ctx0" brushRef="#br1">7324 8498 265 0,'0'0'77'6,"0"0"-27"2,0 0 7 0,0 0-40-2,0 0-17 2,-155 59-14 0,155-59-96 0,0 0-182-2</inkml:trace>
    </iact:actionData>
  </iact:action>
  <iact:action type="add" startTime="86083">
    <iact:property name="dataType"/>
    <iact:actionData xml:id="d28">
      <inkml:trace xmlns:inkml="http://www.w3.org/2003/InkML" xml:id="stk28" contextRef="#ctx0" brushRef="#br1">7324 8498 164 0,'-77'144'113'7,"63"-144"-50"1,-1 0 13-1,-1 0-19 0,4 0-44 0,4 0-13 2,2 0-24-2,3 0-80 1,3 0-177-2</inkml:trace>
    </iact:actionData>
  </iact:action>
  <iact:action type="add" startTime="86353">
    <iact:property name="dataType"/>
    <iact:actionData xml:id="d29">
      <inkml:trace xmlns:inkml="http://www.w3.org/2003/InkML" xml:id="stk29" contextRef="#ctx0" brushRef="#br1">7334 8683 328 0,'0'0'82'7,"0"0"-42"0,0 0 20 1,0 0-18-2,0 0-35 2,0 0-7 0,-98 0-3 0,98 0-23 0,0 0-110-2,0 0-83 2</inkml:trace>
    </iact:actionData>
  </iact:action>
  <iact:action type="add" startTime="99686">
    <iact:property name="dataType"/>
    <iact:actionData xml:id="d30">
      <inkml:trace xmlns:inkml="http://www.w3.org/2003/InkML" xml:id="stk30" contextRef="#ctx0" brushRef="#br0">9111 8868 0 0,'0'0'83'9,"0"0"-40"-3,0 0 3 3,0 0-11-4,0 0-5 3,0 0-7 0,0 0 10 0,-36 14 5-2,36-14-6 2,0 0-10 0,0 2-3 0,0 0-3-2,-6-2-5 2,2 0 0 0,-1 3-10 0,2-3 5-2,0 0-6 2,0 0 7 0,-1 0 7 0,-1 3 2-2,-1-3 3 2,1 0 2 0,0 0 9 0,5 0-8-2,0 4 2 2,0-4-15 0,0 0 1 0,0 0-10-2,0 0 2 2,0 0-2 0,0 1-2 0,0-1-1-2,0 0-6 2,0 0 2 0,0 0 7 0,5 4 3-2,15-2 1 2,7-2 5 0,6 2-1 0,6-2 15-2,8 0 1 2,4 0-6 0,5 0 4 0,4 0-12-1,9 0 16 0,-1 0-16 2,-9 0 0-1,-8 0-8-2,-15 0-2 2,-15 0 0-1,-13 0-3 1,-8 0-12-2,0 0-129 2,-5 0-118 0</inkml:trace>
    </iact:actionData>
  </iact:action>
  <iact:action type="add" startTime="160289">
    <iact:property name="dataType"/>
    <iact:actionData xml:id="d31">
      <inkml:trace xmlns:inkml="http://www.w3.org/2003/InkML" xml:id="stk31" contextRef="#ctx0" brushRef="#br3">22377 10857 259 0,'0'0'90'8,"0"0"-52"-2,0 0 24 0,0 0 5 2,0 0-28 0,0 0-12 0,0 0-3-2,-137 0 2 2,124 0-6 0,4 0 8 0,0 2-19-2,-3 1 7 2,-2 0-15 0,-4 0 4 0,-3-1-4-2,-3-2-1 2,6 0 0 0,7 0-5 0,11 0-18-2,0 0-84 2,0 0-140 0</inkml:trace>
    </iact:actionData>
  </iact:action>
  <iact:action type="add" startTime="160755">
    <iact:property name="dataType"/>
    <iact:actionData xml:id="d32">
      <inkml:trace xmlns:inkml="http://www.w3.org/2003/InkML" xml:id="stk32" contextRef="#ctx0" brushRef="#br3">22638 10718 237 0,'0'0'144'4,"0"0"-88"4,0 0 10 0,0 0 5 0,0 0-7-2,-169-17-18 3,131 17-27-2,2 0 3 1,0 0-17-2,5 0 3 3,2 0-5-2,4 0-3 1,5 7 1-2,-1 3-1 2,0-2 0 0,6-3-4 0,4-3 0-2,8 1-35 2,3-3-27 0,0 0-38 0,0 0-15-2,0 0-60 2,0 0-48 0</inkml:trace>
    </iact:actionData>
  </iact:action>
  <iact:action type="add" startTime="161235">
    <iact:property name="dataType"/>
    <iact:actionData xml:id="d33">
      <inkml:trace xmlns:inkml="http://www.w3.org/2003/InkML" xml:id="stk33" contextRef="#ctx0" brushRef="#br3">22427 10401 194 0,'0'0'102'5,"0"0"-31"2,0 0-10 1,0 0 6 0,0 0-28-2,-166-4-14 2,145 4-7 0,-1 0 1 0,5 0-14-2,2 0 1 2,2 0-1 0,5 0-4 0,-1 0-1-2,-3 0 2 2,3 0-5 0,-4 0-7 0,2 0-14-2,2 0-13 2,3 0 3 0,3 0-6 0,3 0-47-2,0 0-94 2</inkml:trace>
    </iact:actionData>
  </iact:action>
  <iact:action type="add" startTime="161587">
    <iact:property name="dataType"/>
    <iact:actionData xml:id="d34">
      <inkml:trace xmlns:inkml="http://www.w3.org/2003/InkML" xml:id="stk34" contextRef="#ctx0" brushRef="#br3">22388 10063 154 0,'0'0'162'8,"0"0"-72"-3,0 0-11 2,0 0 1 1,0 0-25 0,-158-11-7-2,140 11-26 2,0 8 17 0,0-1-23 0,0 1 4-2,0-2-16 2,4-3 4 0,-1-1-7 0,6-2-1-2,3 0 0 2,1 0-19 0,5 0-36 0,0 0-88-2,0 0-21 2,0 0-87 0</inkml:trace>
    </iact:actionData>
  </iact:action>
  <iact:action type="add" startTime="161931">
    <iact:property name="dataType"/>
    <iact:actionData xml:id="d35">
      <inkml:trace xmlns:inkml="http://www.w3.org/2003/InkML" xml:id="stk35" contextRef="#ctx0" brushRef="#br3">22388 9794 240 0,'0'0'134'6,"0"0"-56"2,0 0-7 0,0 0 26-2,0 0-34 2,-158-19-30 1,140 19-19-2,7 0-6-1,-4 0-3 2,5 0-1 0,5 0-8 0,-1 0 5-2,6 0-3 2,0 0-40 0,0 0-87 0,0 0-69-2</inkml:trace>
    </iact:actionData>
  </iact:action>
  <iact:action type="add" startTime="162255">
    <iact:property name="dataType"/>
    <iact:actionData xml:id="d36">
      <inkml:trace xmlns:inkml="http://www.w3.org/2003/InkML" xml:id="stk36" contextRef="#ctx0" brushRef="#br3">22445 9457 46 0,'0'0'203'6,"0"0"-130"0,0 0-6 2,0 0-2 0,0 0-16-2,0 0-20 2,-153-10-11 1,124 10 24-4,-4 0-29 4,7 0-3-1,1 0-9-1,11 0-1 1,5 0 0-2,9 0-7 2,0 0-72 0,0 0-72 0,0 0-16-2</inkml:trace>
    </iact:actionData>
  </iact:action>
  <iact:action type="add" startTime="162530">
    <iact:property name="dataType"/>
    <iact:actionData xml:id="d37">
      <inkml:trace xmlns:inkml="http://www.w3.org/2003/InkML" xml:id="stk37" contextRef="#ctx0" brushRef="#br3">22529 9231 310 0,'0'0'102'8,"0"0"-37"-1,0 0 19 1,0 0-3-2,-165-11-46 2,145 11-15 0,2 0-5 0,5 0-1-2,5 0-10 2,0 0-1 0,1 0-6 0,1 0-2-2,3 0-16 2,3 0-45 0,0 0-23 0,0 0-45-2,0 0-61 2</inkml:trace>
    </iact:actionData>
  </iact:action>
  <iact:action type="add" startTime="162809">
    <iact:property name="dataType"/>
    <iact:actionData xml:id="d38">
      <inkml:trace xmlns:inkml="http://www.w3.org/2003/InkML" xml:id="stk38" contextRef="#ctx0" brushRef="#br3">22568 9000 208 0,'0'0'104'6,"0"0"-42"2,0 0 7-2,-188-6-16 2,128 6-6 0,3 0-25 0,12 0-3-1,13 0-11 0,8 0 0 1,9 0-7 0,8 0-1-2,5 0 0 2,2 0-8 0,0 0-19-2,0 0-43 2,0 0 1 0,0 0-43 0,0 0-37 0</inkml:trace>
    </iact:actionData>
  </iact:action>
  <iact:action type="add" startTime="178458">
    <iact:property name="dataType"/>
    <iact:actionData xml:id="d39">
      <inkml:trace xmlns:inkml="http://www.w3.org/2003/InkML" xml:id="stk39" contextRef="#ctx0" brushRef="#br2">16498 5927 232 0,'0'0'200'8,"0"0"-69"-3,0 0-19 3,0 0-44 0,0 0-9 0,0 0-23 0,-12-22-2-2,12 22-14 2,-3 0 6 0,0-2-9 0,0 2-1-2,-6 0-2 2,0 0-9 0,-3 0 18 0,0 0-23-2,3 0 15 2,0 0-11 0,-3 0 7 0,3 0-8-2,-2 0 3 2,-4 0-5 0,2 0 0 0,2 0-2-2,-1 2 4 2,-1 7-10 0,2 1 11-2,-4 1-8 2,9-1 8 0,-3 3-7 0,0-1 4-2,2 4-2 2,-1 0-1 0,0 6 2 0,-2 0-4 0,5 1 3-2,-2 2-7 2,4-2 12 0,3-2-8 0,0 4 1-1,0-4 3 1,0-2 0-1,0 0-4 1,0 0 2-2,0-6-4 2,10 3 3 0,8 1-3-2,0-6 3 3,0 1 6-2,2-1-4 1,4 1 3-2,-3-5-2 2,2-1 0 1,7-6 4-2,4 0-8-1,4 0 8 2,1 0-11 0,-4 0 11 0,-8-2-7 0,-9-8 6-2,-9 5-4 2,-2-1 1 0,-7 4-8 0,0-3-16-2,0 2-30 2,0-2 8 1,0 2-36-4,0 1-51 3,0 2-121 0</inkml:trace>
    </iact:actionData>
  </iact:action>
  <iact:action type="add" startTime="179254">
    <iact:property name="dataType"/>
    <iact:actionData xml:id="d40">
      <inkml:trace xmlns:inkml="http://www.w3.org/2003/InkML" xml:id="stk40" contextRef="#ctx0" brushRef="#br2">16715 5976 264 0,'0'0'109'6,"0"0"-52"1,0 0 14 1,0 0-7-2,0 0-5 2,0 0-19 0,3 0-18 0,-3 0 5-2,0 0-15 2,0 15 7 0,0 6-11 0,0-1 12 0,0 4-16-2,0 3 3 2,0-3-7 0,0 2 1-2,0-1-3 2,0-4 4 0,0-3-7 0,0-3 9-2,0-5-8 2,0-4 8 0,0-3-6 0,0-1 2-2,0-2-2 2,0 0 1 0,0 0-4 0,0 0 3-2,0 0 4 2,0 0-3 0,0-8 2 0,6-10 4-2,0-2-5 2,-3-4 5 0,6-3-3 0,-3-2 0-2,0-1 0 2,-3 1 1 0,-3 5 10 0,0 2-11-2,0 6 21 2,0 3-10 0,0 5 7 0,0 1-15-2,0 6 4 2,0 1-5 0,0 0-4 0,0 0 1 0,0 0 4-2,0 0-10 2,0 0 7 0,0 0-5-2,3 0 1 2,6 1 2 0,-1 19 0 0,2 4 0-2,-4 3-2 2,-4 2 1 0,1 1-5 0,1-1 6-2,-1-4-2 2,0-6-11 0,2-3 10 0,1-6-6-2,4-5 1 2,2-2 1 0,2-3-1 0,1 0 6-2,0 0-4 2,3 0 5 0,-7-11 2 0,-1-7 1 0,-4-4-2-2,-6-5 8 2,2 1-6 0,5-4 2 0,-1 4 9-2,-1 1-12 2,2 4 10 0,-4 5-6-2,0 8 1 2,0 0-1 0,-1 8 3 0,-2 0-7-2,0 0 0 2,0 0-1 0,0 0 2 0,0 0-5-2,3 0 0 2,-3 0-2-1,0 16 1 2,0 8 2-3,0 3 3 2,0 5-2 1,0-4 2-2,0 5-1-1,0 0 0 3,0-1 4-2,0-5-9 1,0-3 6-2,0-3-4 4,0-5-3-3,0-2 0 1,7-3-6-2,-1-8 0 3,-1-1-2-2,2-2-1 1,4 0 1 1,4 0-26-4,0 0-1 3,3 0-58 1,0-2 2-2,-12-6-88 0,-1 2-136 0</inkml:trace>
    </iact:actionData>
  </iact:action>
  <iact:action type="add" startTime="180258">
    <iact:property name="dataType"/>
    <iact:actionData xml:id="d41">
      <inkml:trace xmlns:inkml="http://www.w3.org/2003/InkML" xml:id="stk41" contextRef="#ctx0" brushRef="#br2">17195 5968 152 0,'0'0'147'7,"0"0"-54"-1,0 0-18 2,0 0-20 0,0 0-22 0,0 0-26-2,0 0 18 2,-39 88-11 0,34-53 9 0,2-3-16-2,3-2-3 2,0-1-3 0,0-4-1 0,0-4 0-2,0-6-5 2,0-2 3 0,3-5-2 0,18-2 3-2,2-6 0 2,3 0 1 0,5 0 1 0,-5 0-1 0,2-11 3-2,-8-7 0 2,-2-3 2 0,-6-7-5-2,-6-1 9 2,-6-4 15 0,0-1-3 0,0-1 5-2,0 3 18 2,-18 7-11 0,-5 7-7 0,2 5-4-2,-1 8-21 2,-1 2 3 0,-1 3-4 0,1 0-1-2,-8 0-4 2,-2 26 1 0,4 12 4 0,5 8 0-2,9-1-11 2,15 3-33 0,0-9-46 0,0-29-135 0,8-5-128-2</inkml:trace>
    </iact:actionData>
  </iact:action>
  <iact:action type="add" startTime="180820">
    <iact:property name="dataType"/>
    <iact:actionData xml:id="d42">
      <inkml:trace xmlns:inkml="http://www.w3.org/2003/InkML" xml:id="stk42" contextRef="#ctx0" brushRef="#br2">17788 5814 267 0,'0'0'96'7,"0"0"-40"1,0 0 33-2,0 0-19 2,0 0-36 0,-163 72-5 0,138-53-10-2,7-2-5 2,7-7-12 0,2-2 2 0,6-1-4-2,3-3-4 2,0-2-4 0,0 2 6 0,0-3 2-2,0-1-3 2,9 0-1 0,12 0 4 0,8 0 4-2,2 0-3 2,5 0 6 0,-2 0-5 0,2 0 0-2,0 18 0 2,0 3-1 1,-5 11-1 0,-5 2 0-4,-5 10 0 2,-12-4 3 1,-3-3-4 0,-6-1 7-2,0-2-5 2,0-1 7 0,-10-7 3 0,-13-6 19-2,-4-5 6 2,0-6-1 0,-2-4 7 0,-5-5 0-1,-2 0-15 0,5 0 11 1,-5 0-20 0,2-8-3-2,8-12-15 2,-1 2 0 0,9 2-3 0,7 3-17-2,4 2-8 2,7 2-59 0,0 6-63 0,0 3-262-2</inkml:trace>
    </iact:actionData>
  </iact:action>
  <iact:action type="add" startTime="181892">
    <iact:property name="dataType"/>
    <iact:actionData xml:id="d43">
      <inkml:trace xmlns:inkml="http://www.w3.org/2003/InkML" xml:id="stk43" contextRef="#ctx0" brushRef="#br2">16512 7000 250 0,'0'0'129'7,"0"0"-51"1,0 0 2 0,0 0 2-2,0 0-32 2,0 0-31 0,0 0-6 0,-3 8-9-2,3 17-3 2,0 1 5 0,0 2 9 1,0 1-12-4,0 1 3 3,0-4 0 0,0 3-5 0,0-4 0-2,0-4 4 2,3-2-10 0,1 0 9 0,2-6-6-2,-4-2 2 2,4-6 0 0,1-5-3 0,1 0-3-2,-2 0 1 2,3 0-43 0,-6 0-64 0,-3 0-53-2,0-5-206 2</inkml:trace>
    </iact:actionData>
  </iact:action>
  <iact:action type="add" startTime="182299">
    <iact:property name="dataType"/>
    <iact:actionData xml:id="d44">
      <inkml:trace xmlns:inkml="http://www.w3.org/2003/InkML" xml:id="stk44" contextRef="#ctx0" brushRef="#br2">16280 6982 149 0,'0'0'161'7,"0"0"-65"-1,0 0-19 1,0 0 3 1,0 0-19 0,0 0-21-2,-3 0-29 2,31 0 2 1,19 0 4-2,15 0 4-1,12 0 13 2,-2-14-22 0,-7 0-9 0,-16 7 3-2,-23 1-9 2,-11 4 3 0,-12 2-4 0,-3 0-41-2,0 0-80 2,0 0-92 0</inkml:trace>
    </iact:actionData>
  </iact:action>
  <iact:action type="add" startTime="182636">
    <iact:property name="dataType"/>
    <iact:actionData xml:id="d45">
      <inkml:trace xmlns:inkml="http://www.w3.org/2003/InkML" xml:id="stk45" contextRef="#ctx0" brushRef="#br2">16844 6890 423 0,'0'0'121'5,"0"0"-100"3,0 0 73 0,0 0-11 0,0 0-46-2,5 145-9 2,16-111-19 0,-3 2 7 0,0-5-13-2,0-3 1 2,-5-7-2 0,-8-5-3 0,1-4 1-2,-6-1 0 2,0-6 0 0,0-3-3 0,0-2-3-2,0 0-14 2,0 0 0 0,0 0-44 0,-9 0-20-2,7-13-73 2,2 1-1 0,0 1-149 0</inkml:trace>
    </iact:actionData>
  </iact:action>
  <iact:action type="add" startTime="182981">
    <iact:property name="dataType"/>
    <iact:actionData xml:id="d46">
      <inkml:trace xmlns:inkml="http://www.w3.org/2003/InkML" xml:id="stk46" contextRef="#ctx0" brushRef="#br2">16746 6872 140 0,'0'0'200'7,"0"0"-96"1,0 0-36-3,0 0 32 3,0 0-34 0,0 0-29 0,-7-6-25-2,19 6-7 2,17 0 1 0,7 0 7 0,3 0 0-2,9 0-12 2,-9 0 5 1,0 0-1-2,-13 0-10-1,-8 0 5 2,-6 0-11 0,-6 0-47 0,-6 0-94-2,0 0-100 2</inkml:trace>
    </iact:actionData>
  </iact:action>
  <iact:action type="add" startTime="183318">
    <iact:property name="dataType"/>
    <iact:actionData xml:id="d47">
      <inkml:trace xmlns:inkml="http://www.w3.org/2003/InkML" xml:id="stk47" contextRef="#ctx0" brushRef="#br2">17183 6912 347 0,'0'0'107'7,"0"0"-72"-1,0 0 96 2,0 0-43 0,0 0-47 0,9 161-13-2,-9-126-22 2,0-4 1 0,0-3-4 0,0-2-4-2,0-1 3 2,0-4-4 0,0-2 3 0,0-4-1-2,0-3 0 2,13-3-4 0,8-7 4 0,8 0-4-2,12-2 0 2,7 0 8 0,12 0-1 0,12 0-3-1,3 0 0 0,-5 0 0 1,-4-2 2 0,-19 0-5-2,-13 2 3 2,-19-4-11 0,-10 4-18 0,-5-2-4-2,0-1-20 2,0 1-18 0,-2-1-15 0,-11-4-39-2,5 6-77 2</inkml:trace>
    </iact:actionData>
  </iact:action>
  <iact:action type="add" startTime="184968">
    <iact:property name="dataType"/>
    <iact:actionData xml:id="d48">
      <inkml:trace xmlns:inkml="http://www.w3.org/2003/InkML" xml:id="stk48" contextRef="#ctx0" brushRef="#br2">18489 5715 197 0,'0'0'211'7,"0"0"-127"-1,0 0 11 2,0 0 7 0,0 0-48 0,0 0-13-2,0 0-14 2,0-10 9 0,0 10-20 0,0 0 5-2,0-4-11 2,0 2-4 0,0-4-5 0,6 1 0-2,18-1 0 2,6 2-1 0,-4 1 5 0,-2 3-1-2,-2 0-4 2,-8 0 0 0,-2 0 2 0,-6 15-2-2,-6 5-1 2,0-1 0 0,0 1 2 0,0-4-3-2,0-2 7 2,0 0-4 0,-6-6 1 0,-4-3-1-2,2 0-1 2,3-2 7 0,-2-1 9 0,1 1-8-2,3-1 10 2,1-2-14 0,2 4-3 0,0-4 1-2,0 0-4 2,0 0-5 0,0 0 2 0,0 0-16-2,5 0-6 2,16 0 13 0,2 0 6 0,-2 7 2-2,-3 5-15 2,-3 4 18 0,1 2-7 0,-4 3 8-2,-4 2-2 2,-5 2 3 1,-3 6-1-2,0-2 2-1,0 4 2 2,0-10 2 0,0 5-6 0,-3-4 5-2,-15-6 5 2,-2 2-3 0,-4-10 5 0,1 1 6-2,-5-6 1 2,4-2 3 0,4-3-9 0,4 0-8-2,8 0 1 2,-2-3-8 0,8-18-21 0,2-9-41-2,0 4-52 2,0 12-121 0</inkml:trace>
    </iact:actionData>
  </iact:action>
  <iact:action type="add" startTime="185726">
    <iact:property name="dataType"/>
    <iact:actionData xml:id="d49">
      <inkml:trace xmlns:inkml="http://www.w3.org/2003/InkML" xml:id="stk49" contextRef="#ctx0" brushRef="#br2">18892 5876 164 0,'0'0'207'5,"0"0"-115"3,0 0-13 0,0 0 12 0,0 0-21-2,0 142-29 2,0-118-10 0,0-5-14 0,0-3 5-2,0-5-12 2,0-3 1 0,0-5-6 0,0 0-3-2,0 0-2 2,0-3-2 0,0 0-18 0,3 0-83-2,2-9-112 2,5-3-151 0</inkml:trace>
    </iact:actionData>
  </iact:action>
  <iact:action type="add" startTime="186122">
    <iact:property name="dataType"/>
    <iact:actionData xml:id="d50">
      <inkml:trace xmlns:inkml="http://www.w3.org/2003/InkML" xml:id="stk50" contextRef="#ctx0" brushRef="#br2">19160 5527 363 0,'0'0'150'8,"0"0"-86"-1,0 0 39 1,0 0-48-2,0 0-25 2,0 0-19 0,-9-13 2 0,15 13-12-2,18 0-1 2,2 0 7 0,2 0-4 0,-5 0 2-2,-5 16-2 2,-9 5-4 0,-9 3 5-1,0 1-8 1,0-2 8-1,-9-4 0 2,-11-4-4-2,-1-5 5-1,0-5-5 2,6-2 7 0,2-3 1 0,8 0 5-2,5 0 15 2,0 0-23 0,0 0-5 0,0 0-1-2,0 0-3 2,18 0-3 0,18 0 5-2,5 0-4 2,-9 10 12 0,-4 10-12 0,-10 6 8 0,-10 3-4-2,-5 7-2 2,-3-5 4 0,0 2 0 0,0-3 1-2,-21-4 0 2,-8-5 3 0,1-5 5 0,-1 1-6-2,2-11 37 2,0-1-12 0,4-5 7 0,5 0-18-2,3 0-4 2,2 0-3 0,5 0-10 0,5-3-2-2,0-7-17 2,3-5-19 0,0-3-44 0,0-1 2-2,9 14-96 2,6-1-186 0</inkml:trace>
    </iact:actionData>
  </iact:action>
  <iact:action type="add" startTime="186768">
    <iact:property name="dataType"/>
    <iact:actionData xml:id="d51">
      <inkml:trace xmlns:inkml="http://www.w3.org/2003/InkML" xml:id="stk51" contextRef="#ctx0" brushRef="#br2">19622 5554 410 0,'0'0'154'7,"0"0"-91"-1,0 0 23 2,0 0-14 0,0 0-24 0,0 0-11-2,24 139-18 2,-12-93 6 0,2 3-25 0,1-5 6-2,0 0-3 2,-2-9-3 0,-5-3 1 0,-2-5-1-2,-2-8 0 2,-2-6 2 0,1-5-5 0,0-6 10-2,-3-2-8 2,0 0 3 0,3 0 3 0,0-10-3-2,6-19 6 2,2-9-1 0,4-6-1 0,3 2-4-2,0-9 3 2,3-3-8 0,0 3 9 0,-6 4-12-1,-2 12 10 0,-5 13-8 2,-8 8 2-2,0 8-21-1,0 6-9 2,0 0-36 0,-26 20-59 0,8-2-82-2,2 1-71 2</inkml:trace>
    </iact:actionData>
  </iact:action>
  <iact:action type="add" startTime="187878">
    <iact:property name="dataType"/>
    <iact:actionData xml:id="d52">
      <inkml:trace xmlns:inkml="http://www.w3.org/2003/InkML" xml:id="stk52" contextRef="#ctx0" brushRef="#br2">18864 6733 169 0,'0'0'97'7,"0"0"-35"-1,0 0 21 2,0 0 13 0,0 0-26 0,0 0-22-2,0 0-11 2,-92 7-8 0,71-4 5-2,3-1-19 2,-3 1 5 0,7-3-12 1,2 2 4-2,6 1-11-1,-1-3 2 2,7 0-3 0,0 0 1 0,0 3-2-2,0-3-2 2,-2 2 2 0,-4 4-4 0,-4 1 2-2,-3 5 6 2,-3 4-6 0,-4 2 5 0,-1 7-2-2,0 2 0 2,-1 1 1 0,5-2-2 0,5-6 6-2,6-2-1 2,2-5 3 0,4-5 7 0,0-5-7-2,0-1 6 2,0-2-7 0,0 0-4 0,0 0 1-2,0 0 2 2,0 0-5 0,0 0 4 0,25 0-4-2,4-10 3 2,4-5 0 0,3 2-3 0,-2 5 0-2,-3 3 0 2,-3 5 0 0,-2 0-3 0,-5 0 2-2,-3 11-4 2,-3 10 6 0,-6 6-2 0,-3-1-1-1,-6 2 2 1,0-2 1-1,0-4 1 2,0-3 1-4,-4-1 1 3,-16-5 4 0,-4 2 0 0,1-7 15-2,-8-3 4 2,2-5-1 0,-1 0-7 0,1 0 0-2,1 0-15 2,2 0-1 0,5 0-6 0,3-3 1-2,6-5-2 2,3 1-32 0,9 1-14 0,0-3-40-2,0 6-57 2,0 3-151 0</inkml:trace>
    </iact:actionData>
  </iact:action>
  <iact:action type="add" startTime="188672">
    <iact:property name="dataType"/>
    <iact:actionData xml:id="d53">
      <inkml:trace xmlns:inkml="http://www.w3.org/2003/InkML" xml:id="stk53" contextRef="#ctx0" brushRef="#br2">18882 7049 316 0,'0'0'91'7,"0"0"-27"1,0 0 58 0,0 0-31-3,0 0-40 4,0 0-23-1,0 0-3 0,-3 139-7-2,3-121 0 2,0 0-9 0,0-5-5 0,0-3-4-2,0-2 2 2,0-3-6 0,0-2-3 0,16-3 2-2,2 0-41 2,5 0-51 0,-17 0-113 0,-4-8-186-2</inkml:trace>
    </iact:actionData>
  </iact:action>
  <iact:action type="add" startTime="189019">
    <iact:property name="dataType"/>
    <iact:actionData xml:id="d54">
      <inkml:trace xmlns:inkml="http://www.w3.org/2003/InkML" xml:id="stk54" contextRef="#ctx0" brushRef="#br2">19142 6855 331 0,'0'0'132'5,"0"0"-104"2,0 0 51 1,0 0 10 0,0 0-51-2,0 0-10 2,-69 122-17 0,64-91 11 1,5-1-15-4,0-3-7 3,0-5 1 0,0-4-2 0,11-5-2-2,4-5 3 3,0-2-2-2,3-6 4 1,3 0-5 0,2 0 9-2,2-8-13 2,1-16 14 0,1-3-11-2,-9-5 5 2,0-3-1 0,-9-3 0 0,-9 3 0-2,0 3 3 2,0 0 1 0,-9 5 3 0,-18 8 7 0,-3 6 12-2,-2 8-24 2,-1 5-2 0,-6 0-1-2,-2 10 1 2,-2 23 0 0,-1 9-3 0,5 4-5 0,10 3-60-2,25-31-70 2,4-8-171 0</inkml:trace>
    </iact:actionData>
  </iact:action>
  <iact:action type="add" startTime="189558">
    <iact:property name="dataType"/>
    <iact:actionData xml:id="d55">
      <inkml:trace xmlns:inkml="http://www.w3.org/2003/InkML" xml:id="stk55" contextRef="#ctx0" brushRef="#br2">19460 6719 476 0,'0'0'138'5,"0"0"-76"3,0 0 38 0,0 0-27 0,0 0-24-2,0 0-36 2,-5-14 3 0,5 14-13 0,0 24 1-2,12 11-3 2,3 8 4 0,-1 3 1 0,4-2-6-2,-3 2 1 2,3-4 7 0,-2-7-15 0,-1-6 15-2,-7-5-12 2,0-9 8 0,-1-6-5 0,-4-3 1 0,3-6 0-2,-4 0-1 3,-2 0 5-1,5 0-8 0,-3 0 10-2,1-9-4 2,0-18-1-1,0-5 3-1,6-5-2 2,-3-4 1 0,2 2 0 0,5-5-1 0,2-2 6-2,6 1-5 2,2-3 0 0,1-1 2-2,0 7-6 4,-6 7 6-2,-4 11-7 1,-1 7 3-5,-5 6-1 4,-4 6 0-1,-1 5-2 1,-3 0 1 0,0 0-31-2,0 0-5 3,0 0-18-2,0 26-10 0,0 15-36 1,0-22-80 0,-13-2-184 0</inkml:trace>
    </iact:actionData>
  </iact:action>
  <iact:action type="add" startTime="197682">
    <iact:property name="dataType"/>
    <iact:actionData xml:id="d56">
      <inkml:trace xmlns:inkml="http://www.w3.org/2003/InkML" xml:id="stk56" contextRef="#ctx0" brushRef="#br2">23832 12242 298 0,'0'0'144'5,"0"0"-67"3,0 0 42 0,0 0-39-2,0 0-21 2,0 0-16 0,0 0 0 0,0 0-4-2,0-11-5 2,0 11 4 0,0 0-25 0,0 0 19-2,0 0-21 2,0 0 8 0,0 0-12 0,0 0 7-2,0 16 1 2,0 2-4 0,0 10 5 0,0-2-15-2,0 10 17 2,0 0-14 0,0 6 11 0,0-4-15-2,0 1 12 3,0-7-8-2,0-2 4 1,0-4 2-2,0-6-7 2,0-5 2 0,0-5 2 0,0-4-2-2,0-1-2 2,0-2 7 0,0 1-8 0,0-4 4-2,0 0-5 2,0 1 0 0,0 3 0 0,0-4 5-2,0 0-7 2,0 0 8 0,0 0-3 0,0 0-2-2,0-5 0 2,0-15 0 0,0-3-1 0,-13-1-1 0,8-4 2-2,-5-1-6 2,4-3 6 0,6-2-11-2,0 6 12 2,0 1-7 0,0 0 4 0,0 6-1-2,0 5 0 2,6-4 1 0,9 7-1 0,3 1-1-2,3 1-7 2,-3 1 11 0,0 5-8 0,0 3 9-2,-3 0-8 2,-7 2 7 0,-2 0-3 0,-2 0 1-2,-4 0-3 2,3 0 0 0,-1 0-1 0,-2 21-6-2,3 3 15 2,-3 6-10 0,0 4 7 0,0 4-4-2,0-1 2 2,-8 1 0 0,-2-6 0 0,2-4 5-2,1-8-14 2,4-1 16 0,1-8-14 0,-1 0 13-2,0-5-10 2,0-1 4 0,-4-3-4 0,2 6 4-2,-1-2-10 2,-1-4 6 0,7 3-2 0,0-5-3-2,0 0 0 2,0 0 9 0,0 0-10 0,0 0 9-2,0 0-3 2,0 0 4 0,7 0-2 0,17 0 8-2,2 3-11 2,7-3 13 0,-2 0-11 0,-2 4 6-2,-6-4-4 2,-8 1 2 0,-2 3-1 0,-8-2 0-2,1-2 3 2,-6 3-6 0,0-3 9 0,0 0-16-2,0 0 17 2,4 0-13 0,2 0 9 0,-4 0-4-1,8 0 1 2,-4 0-27-2,2 0-57 1,-5-9-43-1,-3 1-24 0,0-3-155 1</inkml:trace>
    </iact:actionData>
  </iact:action>
  <iact:action type="add" startTime="198858">
    <iact:property name="dataType"/>
    <iact:actionData xml:id="d57">
      <inkml:trace xmlns:inkml="http://www.w3.org/2003/InkML" xml:id="stk57" contextRef="#ctx0" brushRef="#br2">24332 12226 248 0,'0'0'106'7,"0"0"-49"1,0 0 45-2,0 0 0 2,0 0-40 0,0 0-7 0,0 0-30-2,-105 37 7 2,91-27-10 0,-1 2 5 0,0-4-6-2,0 0-4 2,1 2-2 0,-1 3-14 0,-1 1 11-2,1 3-8 2,4-4-2 0,4-3 0 0,7 1-4-2,0-3-6 2,0 0 3 0,0-2 1 0,13-3 4-2,23-1 3 2,0-2 4 0,5 0-6 0,-2 0 3-2,-3 0 7 2,-5 0-11 0,-3 0 7 0,-4 0-4-2,-6 13-3 2,2 3 3 1,-4 0 2-2,-1 6-4-1,3 0 4 2,-7-4 3 0,1 4-3 0,-3-3 18-2,-7-4-11 2,2 1 4 0,-4 1 7 0,0-3-11-2,0 1 20 2,-20 1-19 0,-11-2 15 0,-2 0-17-2,-6-4 11 2,3 1-10 0,1-4 6 0,0 0-8-2,5-7-4 2,3 0-4 0,6 0 6 0,-3 0-10-2,10 0 7 2,-1 0-10 0,-1-12 4 0,8-4-14-2,-4-2-23 2,2-2-24 0,10-1-21 0,0 3-35-2,0 10-72 2,0 2-235 0</inkml:trace>
    </iact:actionData>
  </iact:action>
  <iact:action type="add" startTime="199655">
    <iact:property name="dataType"/>
    <iact:actionData xml:id="d58">
      <inkml:trace xmlns:inkml="http://www.w3.org/2003/InkML" xml:id="stk58" contextRef="#ctx0" brushRef="#br2">24562 12378 214 0,'0'0'138'4,"0"0"-38"4,0 0 18 0,0 0-13 0,0 0-40-2,0 0-10 2,-18 8 5 0,18-8-24 0,0 0 4-2,0 0-15 2,0 0 15 0,0 0-23 0,0 0 8-2,0 0-10 2,8 0 2 0,20 3 9 0,8-1-6-2,2-2 8 2,1 3-28 0,-7-3 7 0,-7 3 0-2,-11-1-11 2,-5 1 7 0,-6-3-4 0,-3 0 1-2,0 0-6 2,0 0-14 0,0 0-35 0,0 0-24-2,0 0-50 2,0 0-82 0,0 0-314 0</inkml:trace>
    </iact:actionData>
  </iact:action>
  <iact:action type="add" startTime="200148">
    <iact:property name="dataType"/>
    <iact:actionData xml:id="d59">
      <inkml:trace xmlns:inkml="http://www.w3.org/2003/InkML" xml:id="stk59" contextRef="#ctx0" brushRef="#br2">24985 12279 335 0,'0'0'172'7,"0"0"-86"2,0 0 46-4,0 0-53 3,0 0-15 0,0 0-22 0,-26-2 7-2,26-2-12 2,0 2-1 0,0 2-5 0,0-3-8-2,0 0 2 2,0 1-16 0,0-1 17 0,0-2-18-2,0 0 8 2,11-6-15 0,9-2 1 0,5 5-2-2,7-4 0 2,-1 7-3 0,-2 5 6 0,-2 0-10-2,-3 0 14 2,-9 0-15 0,0 0 16 0,-9 0-14-2,2 0 8 2,-4 7-2 0,-4 4 0 0,0 6 0-2,0 7-4 2,0 2 8 0,-22 7-2 0,-4-3 1-2,-7 2 1 2,4-2 3 0,1-1-10 0,4 1 7-2,1-1-2 2,2-3-2 0,3-3 2 0,0-5-5-2,3-5 9 2,0 2-13 0,4-8 10 0,1 1-5-2,7-5 4 2,-2 0-1 0,5-3-1 0,-3 3 0-2,3-3-2 2,0 0 1 0,0 2-4 0,0-2-4-2,0 3 9 2,0 2-8 0,0-2 5 0,14 2 0-2,13 0-1 2,9-3 3 0,6 2 1 0,-1-4 5-2,4 0 2 2,-3 0-10 0,-10 0 9 0,-7 0-9-2,-11 0 9 2,-4 0-6 0,-5 0 1 0,-5 0 0-2,0 0-2 2,0 0 6 0,0 0-12 0,0 0-47-2,0 0-43 2,0 0-82 0,0 0-98 0</inkml:trace>
    </iact:actionData>
  </iact:action>
  <iact:action type="add" startTime="200996">
    <iact:property name="dataType"/>
    <iact:actionData xml:id="d60">
      <inkml:trace xmlns:inkml="http://www.w3.org/2003/InkML" xml:id="stk60" contextRef="#ctx0" brushRef="#br2">25369 12309 340 0,'0'0'127'7,"0"0"-30"-1,0 0 28 2,0 0-63 0,0 0-17 0,0 0-15-2,0-6-12 2,0 6-13 0,18 0-2 0,6 0 21-2,3 0-20 2,-6 0 15 0,0 0-8 0,-3 0 4-2,-3 4-9 2,-4 3 2 0,-5 1-5 0,-2 0-2-2,-4 0 1 2,0 6 4 0,0 2-5 0,0-3 4-2,0 3-4 2,0-2 0 0,-10-3 0 0,-1-4 2-2,-1-1 4 2,2-3-7 0,7-3 2 0,3 2 2-2,0-2 3 2,0 0-14 0,0 0 1 0,0 0 5-2,0 0-13 2,3 3 3 0,22-1 11 0,1 3 4-2,-2 1-4 2,-4 4 0 0,-4 5 3 0,-7 3 5-2,-6 0-15 2,-3 7 13 0,0-1-6 1,0 0 0-4,-10-2 9 3,-16-3 7 0,-4-9 14 0,-2 0 16-2,-1-4-21 2,2-6 11 0,-1 0-22 0,5 0 10-2,6 0-19 2,6 0 3 0,4 0-8 0,5-8-5-2,6-2-5 2,0-3-44 0,0-4-21 0,0-5-37-2,21 4-19 2,-7 10-127 0,7 0-202 0</inkml:trace>
    </iact:actionData>
  </iact:action>
  <iact:action type="add" startTime="201686">
    <iact:property name="dataType"/>
    <iact:actionData xml:id="d61">
      <inkml:trace xmlns:inkml="http://www.w3.org/2003/InkML" xml:id="stk61" contextRef="#ctx0" brushRef="#br2">25787 12303 14 0,'0'0'351'7,"0"0"-224"-1,0 0-21 2,0 0-5 0,0 0-32 0,0 0-17-2,3-38-23 2,9 30-19 0,9-2 13 0,5-1-19-2,7 1 11 2,-4-2-14 0,2 4 17 0,-10 0-5-2,-3 6 4 2,-6 2-3 0,-4 0 0 0,-2 0-1-2,-2 0-11 2,-4 27 4 0,0 5-3 0,0 9 11-2,-10-2-12 2,-10-1 11 0,-7-9-7 0,0 2 7-2,0-8 2 3,-3 2-4-2,4-7 3 1,2-5-3-2,2 0 5 2,5-1-10 1,2-1-6-2,6-4 5-1,0 2 3 2,6-1-8 0,3-1-6 0,0-2 5-2,0 6 2 2,0-2-5 0,0 2 9-2,9-3 3 2,18 0 5 0,8-3 7 0,11 0-13 0,1-3 7-2,4-2-2 2,0 0-2 0,-4 0 9 0,-6 0-17-2,-5 0 13 2,-15 0-13 0,-11 0 4 0,-5 0-4-2,-5 0 1 2,0 0-3 0,0 0 0 0,0 0-1-2,0 0-16 2,0 0-17 0,0 0-49 0,0 0 7-2,0 0-44 2,0 0-33 0,0 0-135 0</inkml:trace>
    </iact:actionData>
  </iact:action>
  <iact:action type="add" startTime="203860">
    <iact:property name="dataType"/>
    <iact:actionData xml:id="d62">
      <inkml:trace xmlns:inkml="http://www.w3.org/2003/InkML" xml:id="stk62" contextRef="#ctx0" brushRef="#br2">23768 6775 27 0,'0'0'99'7,"0"0"-51"1,0 0 12 0,0 0-20-2,0 0 4 2,0 0-11 0,0 0-2 0,0 0 1-2,0 0-3 2,0 0-4 0,0 0-16 0,0 0 2-2,0 0-8 2,0 0-6 0,0 0-1-2,0 0-36 2,0 0-61 0,0 0-57 0</inkml:trace>
    </iact:actionData>
  </iact:action>
  <iact:action type="add" startTime="204109">
    <iact:property name="dataType"/>
    <iact:actionData xml:id="d63">
      <inkml:trace xmlns:inkml="http://www.w3.org/2003/InkML" xml:id="stk63" contextRef="#ctx0" brushRef="#br2">23768 6775 73 0,'-24'0'108'7,"22"0"-62"0,-1 0 12-1,0 0 0 2,0 0-1 0,3 0-21 0,-4 0-1-1,1 0 12 0,1 0-2 1,-1 0 15-2,0 0-5 2,-4 0 8 0,2 0-25 1,-1 0-1-4,3 0 4 3,1 0-6 0,2 0-1 0,0 0-1 0,0 0 14-2,0 0-21 2,0 0 14 0,0 0-17 0,0 0 10-2,0 0-15 2,0 0 1 0,0 0-4 0,0 0-9-2,0 0-1 2,0 0 2 0,0 0-13-2,0 0 12 2,0 0-12 0,0 0 12 0,5 0-6-2,13 0 6 2,8 0 5 0,8 0 2 0,2 0-10 1,2 0 13-4,-4 0-13 3,-8 0 15 0,-5 0-17-2,-9 0 7 2,-7 0-7 0,-5 0 4 0,0 0 1-2,0 0-2 2,0 0 0 0,0 0 3 0,0 0-14 0,0 0-5-2,0 0-20 2,0 0-56 0,0 0-27-2,-2 0-46 2,-5 0-78 0,-1 0-295 0</inkml:trace>
    </iact:actionData>
  </iact:action>
  <iact:action type="add" startTime="204978">
    <iact:property name="dataType"/>
    <iact:actionData xml:id="d64">
      <inkml:trace xmlns:inkml="http://www.w3.org/2003/InkML" xml:id="stk64" contextRef="#ctx0" brushRef="#br2">24111 6491 371 0,'0'0'188'7,"0"0"-44"1,0 0-16-2,0 0-55 2,0 0 5 0,0 0-27-2,-6 0 9 2,6 0-20 0,0 0 1 0,0 0-15-2,0 0-4 2,0 15 6 0,0 5-9 0,0 4 28 0,0-1-33-2,0 7 17 2,0-1-21 0,0 7 10-2,0 1-13 2,0 1-1 0,0-3 3 0,0-3-9-1,0-2 0 0,0-6 10 1,0-4-20 0,0 0 18-2,0-4-12 2,0-5 8 0,0-3-3 0,0-4-1 0,0 0 0-2,0-4-1 2,0 0 6 0,0 0-17-2,0 0 3 2,0 0 2 0,0 0-38 0,0 0-20-2,10 0-47 2,-2-19-32 0,-2 9-32 0,4-1-141-2</inkml:trace>
    </iact:actionData>
  </iact:action>
  <iact:action type="add" startTime="205497">
    <iact:property name="dataType"/>
    <iact:actionData xml:id="d65">
      <inkml:trace xmlns:inkml="http://www.w3.org/2003/InkML" xml:id="stk65" contextRef="#ctx0" brushRef="#br2">24320 6544 239 0,'0'0'257'4,"0"0"-132"4,0 0-14 0,0 0-30 0,0 0-24 0,0 0-38-2,0-8 12 2,0 5-20 0,9 1 0-2,7 2-8 2,4 0-1 0,-6 0-2 0,1 0 3-2,1 0-6 2,-8 0 7 0,2 0-13 0,-2 0 17-2,-5 2-17 2,1 7 12 0,-1-1-5 0,-3 2 2-2,0 1-1 2,0 3 1 0,0-1 4 0,-16 0 7-2,-4-2-7 2,-4-3 3 0,6 0-5 0,8-6 5-2,5 2-5 2,5-3-1 0,0-1-1-1,0 4-9 0,0-4-1 1,0 3 10 0,18 0-4 0,5 2 9-2,5-2-4 2,-4 4 5 0,-1 1-8 0,-2 5 5-2,-6 4-3 2,-3 2 0 0,-6 4 4 0,-6 5-5-1,0-1 6 0,0-4 11 1,0-1-3 0,-21-8 21-2,1-2-1 3,-1-4 2-2,-1-5-7 1,-5-3-7-2,1 0 3 2,-4 0-22 0,1 0 5 0,4 0 0-2,7-3-14 2,4-5 6 0,4 1-5 0,5-3-46-2,2 1-26 2,3-1-27 0,0 4-27 0,0 0-131-2</inkml:trace>
    </iact:actionData>
  </iact:action>
  <iact:action type="add" startTime="206388">
    <iact:property name="dataType"/>
    <iact:actionData xml:id="d66">
      <inkml:trace xmlns:inkml="http://www.w3.org/2003/InkML" xml:id="stk66" contextRef="#ctx0" brushRef="#br2">24773 6640 277 0,'0'0'139'7,"0"0"-30"-1,0 0 14 2,0 0-37 0,0 0-28 0,0 0-9-2,0 0-24 2,-15 0 19 0,15 0-29 0,0 0 8-2,0 0-14 2,0 0 13 0,13 0-5 0,10 0 5-2,13 0 5 2,3-2-23 0,-6 2 12 0,-7-3-13-2,-8 3 0 2,-10 0 1 0,-3 0-6 0,-3 0 2-2,-2 0 0 3,0 0 0-2,0 0-10 2,0 0-8-3,0 0-54 1,0 0-22 1,0 0-65 0,0 0-73 0</inkml:trace>
    </iact:actionData>
  </iact:action>
  <iact:action type="add" startTime="207091">
    <iact:property name="dataType"/>
    <iact:actionData xml:id="d67">
      <inkml:trace xmlns:inkml="http://www.w3.org/2003/InkML" xml:id="stk67" contextRef="#ctx0" brushRef="#br2">25241 6393 226 0,'0'0'145'8,"0"0"-37"0,0 0 18 0,0 0-48-2,0 0-16 2,0 0-23 0,0 0 1 0,0-1-12-2,0 1 2 2,0 4 1 0,0 13-2 0,0 4 2-2,0 5-17 1,0 5 21 2,0 4-26-1,0-1 17-2,0-1-22 2,-3-2 7 0,3 0-9 0,-3-5 1-2,3-2-2 2,-3-5 4 0,3-5-10 1,0-2 11-4,0-4-12 4,0-5 10-2,0 2-8 1,0-5 3-2,0 0 1 2,0 4 0 0,0-4-2 0,0 0-11-2,3 0-44 2,7 0-6 0,1 0-47 0,-8 0-46-2,-3 0-177 2</inkml:trace>
    </iact:actionData>
  </iact:action>
  <iact:action type="add" startTime="207611">
    <iact:property name="dataType"/>
    <iact:actionData xml:id="d68">
      <inkml:trace xmlns:inkml="http://www.w3.org/2003/InkML" xml:id="stk68" contextRef="#ctx0" brushRef="#br2">25436 6472 150 0,'0'0'284'6,"0"0"-177"2,0 0 7-2,0 0-21 2,0 0-26 0,0 0-42 0,-13-2 7-2,13 2-19 2,0-6 6 0,9 1-11 0,11 1-4-2,-2 1 0 2,0 3-2 0,-3 0-4 0,-2 0 11-2,-2 0-13 2,1 0 9 0,1 0-8 0,-5 12 7-2,2-1-1 2,-5-1 0 0,-2 1 0 0,-3-3 11-2,0 0-14 2,0-1 20 0,0 3-16-1,0-3 17 0,-15 1-15 1,0 0 7 0,4-5-11 0,4 2 0-2,4-2 0 2,0-1 2 0,3-2-8 0,0 0 0-2,0 0-1 2,0 3-11-1,0-3 14 2,0 5 1-3,13-1 1 2,7 0 3-1,4 1 0 2,-1 5-3-3,2 1 6 2,-1 1-12 0,-6 4 13 0,0 4-11-2,-3 1 9 2,-7-3-2 0,-2 0-2 1,-6 3 3-3,0-9 4 1,0 4-3 1,0 1 12 0,-14-3-6-2,-8-1 25 2,-4-6-23 0,-1-2 6 0,0 1-10-2,-2-6 10 4,1 0-13-2,2 0-3 0,-2 0-3-2,2 0 6 2,2 0-15 0,9-6 9 0,3 1-2-3,9 0-34 3,0-3-7 0,3 1-38 1,0-4-27-3,0 5-66 2,0 1-209-1</inkml:trace>
    </iact:actionData>
  </iact:action>
  <iact:action type="add" startTime="208428">
    <iact:property name="dataType"/>
    <iact:actionData xml:id="d69">
      <inkml:trace xmlns:inkml="http://www.w3.org/2003/InkML" xml:id="stk69" contextRef="#ctx0" brushRef="#br2">25846 6472 369 0,'0'0'142'7,"0"0"-25"-1,0 0 4 2,0 0-44 0,0 0-12 0,0 0-31-2,9-2 15 2,-5 2-31 0,-1 0 9 0,-1 0-19-2,7 7 15 2,6 12 10 0,3 4-9 0,-3 5-5-2,3 3-17 2,-3 2 15 0,-4 1-13 0,5-1 0-2,-8-6-1 2,4-3-1 0,1-3 0 0,-5-5-2-2,2 1 0 2,-5-8 3 0,1-5-8 0,-3-4 14-2,1 0-14 2,1 0 12 0,1 0-6 0,3 0 1-2,3-4 4 2,3-18-5 0,0-5 0 0,-7-5-1-2,7-3 6 2,-5-3-12 0,-2-2 14 0,1 2-13-2,0 4 10 2,-3 6-9 0,1 10 4 0,-7 8-2-2,0 6-8 2,0 4-35 0,0 0-31 0,0 0-58-2,0 0 0 2,0 11-56 0,-4 3-152 0</inkml:trace>
    </iact:actionData>
  </iact:action>
  <iact:action type="add" startTime="213956">
    <iact:property name="dataType"/>
    <iact:actionData xml:id="d70">
      <inkml:trace xmlns:inkml="http://www.w3.org/2003/InkML" xml:id="stk70" contextRef="#ctx0" brushRef="#br2">21771 8876 135 0,'0'0'104'5,"0"0"-39"3,0 0 30 0,0 0-6 0,0 0-20-2,0 0-3 2,0 0-19 0,0 0-3 0,-5-24-18-2,5 24 13 2,0 0-24 0,0 0 13 0,0 0-23-2,0 0-3 2,0 0 1 0,-3 11-3 0,-1 15 9-2,-2 7 0 2,3 4 11 0,1 4-17 0,-4 5 16-2,-1 4-12 3,2 3 10-1,-5 4-13 1,-1 4 16-4,-2 4-5 2,-2 10 5 2,4 6-2-2,-1 7-11-1,6 2 17 2,1-2-23 0,5-6 15 0,0-3-6-2,0-4 7 2,0-2-11 0,0-2 3 0,0 2-2-2,0-3-6 2,0 0 1 0,0-7 8-2,0 0-16 2,0-9 14 2,0-4-11-2,0-3 7-2,0-2-2 1,2-2-1 2,1-3 2-1,-3-2 9 0,0-7-10-2,0 0 16 1,0-10-16 2,0 0 12-2,0-4-12 0,0-4 3 1,0-5-2-1,0-3-2-1,0-2-1 2,0-3 3 0,0 0-7 0,3 0 12 1,-3 0-13-4,0 0 12 2,0 0-9 1,0 0 2 0,5 0-9-2,0-22-51 3,3-13-30-1,0-4-31 0,-8 19-50-2,4-1-143 1</inkml:trace>
    </iact:actionData>
  </iact:action>
  <iact:action type="add" startTime="214922">
    <iact:property name="dataType"/>
    <iact:actionData xml:id="d71">
      <inkml:trace xmlns:inkml="http://www.w3.org/2003/InkML" xml:id="stk71" contextRef="#ctx0" brushRef="#br2">21688 8710 272 0,'0'0'90'6,"0"0"-38"3,0 0 26-1,0 0-20-2,0 0-2 2,0 0-29 0,0 0 3 0,3-14 3-2,26 9-8 2,17-3 3 0,-2 0-13-2,0 0 22 2,4 3-23 0,-3 0 19 0,0 1-14 0,5 2 1-3,1-2-8 4,9-1-1-1,12 0-1 1,2 0-7-4,7-1-2 3,-7 4 9 0,-14-3-13-2,-16 2 7 3,-16 3-3-2,-10 0 2 2,-5 0-2-2,-3 0 0-1,-2 0 1 2,5 0-4 0,2 0 9 0,-4 0-14-2,7 0 14 2,-5 0-11 0,-5 0 8-2,-1 0-1 2,-7 0-2 0,0 0 1 0,0 0 10 0,0 0-1-2,0 0 13 2,2 0-24 0,-2 0 20-2,6 0-19 2,6 0 11 2,6 0-9-3,6 0 5 2,-1 0-5-3,1 0-1 2,4 0-4 0,-5 0 9 0,-2 0-15-2,0 0 16 1,-3 0-15 1,0 0 14-2,0 0-8 1,2 0 3 2,1 0 0-1,7 6 0 0,-2 1 1-2,-3 1 7 2,-2-3-7 0,-8 0 6 0,-5-1-7-3,-1-4 9 4,-4 0-8-1,-3 2 8 0,0-2-1-3,0 0-4 3,0 0 3 0,0 0-2-2,0 0-9 2,0 0 9 0,0 0-12 0,0 0 10 0,0 0-8-2,0 4 3 2,0-4 0 0,0 0-1 0,0 0 1-2,0 0-7 2,0 2 3 0,0 6-3-2,0 8 14 3,0 2-11-1,0 5 8-1,0 3 0 2,0 7-1-3,-13 1-2 2,-1 6 4 0,-1 4 4-2,0 6-8 2,0 1 4 0,4 6-5-1,-2 4 5 0,8-1 0 1,-2 4-2 0,7-5 3 0,0 6-2-2,0 2-1 2,0 2-4 0,0 6 13 0,0-3-18-2,0 1 12 2,3-3-9 0,1-5 6 0,-2-1-1-2,1-2-2 2,0-3 0 0,3-3 0 0,0 1 6-2,3-4-18 2,-4 0 21 0,2-1-15 0,-1-4 12-2,-6-4-7 2,2-5 1 0,-2-1 0 0,0-7-2-2,0 2 6 2,0-4-11 0,0 1 13 0,0-3-9-2,0-2 6 2,0-1-6 0,0-4 6 0,0 5-3-2,0-3 0 2,3-1 0 0,1 0 0 0,-1 1 4-2,-3-4-12 2,0 5 13 0,0-5-10 0,0 3 7-2,0-2-4 2,0 0 4 0,0 2-1 0,0 1-1-2,0-1 3 4,0 0-10-4,6 2 8 2,-1-4-8-2,2 1 12 2,-4 2-9 0,0-3 7 0,-3 2-3-2,0 1 0 2,0 0 0 0,0-2-2 0,2-3 6-3,1 2-13 4,4-6 15-1,-4 2-10 0,0-3 7-2,-1 1-4 1,1-2 1 2,-3 0 0-2,0-1 0 0,3-2 3 0,1 4-10 2,-4-5 8-2,3 4-7-1,0 0 6 3,-1-4-2-1,4 1-6-1,1-3 4 0,-4 1-1 0,-1-1-3 1,1-1 8 0,-3-4-15-2,0 3 12 2,0-3-4 0,0 0 3 0,0 0-2-2,0 0 6 2,0 0-8 0,0 0-2 0,0 0 8-2,0 0 0 2,-3 0-6 0,-15 0 16 0,-5 0-10-2,-5 0 9 3,-1 0-12-1,-1 0 10 0,-6 0-5-2,4 0 1 2,-4-3 1 0,3-1-4 0,7 3 8-2,-2-5-12 2,4 0 13 0,1 3-9 0,-5-2 7-2,-1 2-5 2,-1 1 0 0,1 0 0 0,1 2 1-2,-1 0 2 2,-1-3-6 0,1 3 8 0,-5-3-11-2,-2 3 12 2,3-2-12 0,1 2 11 0,5 0-5-2,3 0 0 2,4 0 2 0,4 0-4-1,1 0 9 0,1 0-14 1,-1 0 14-1,-3 0-11 2,0 0 8-3,0 0-5 2,3 0 1-1,-3 0 0 2,3 0 0-3,4 0 5 1,-2 0-12 2,5 0 11-2,-2 0-11-1,5 0 12 3,-1 0-10-2,-1 0 8 1,2 0-3-2,-4 2 0 3,-3 4 0-2,-3-6-3 2,0 2 9-3,1 0-14 1,-1 1 16 2,2 0-14-2,2-3 12 0,-4 2-9 0,-3-2 5 2,3 3-2-1,-1-3 0-3,5 2 2 4,-1-2-7-2,4 4 8 2,1-2-8-4,1-2 10 3,1 0-10 0,5 0 10 1,0 0-5-4,0 0 1 3,-7 0 0 0,1 0-2 0,1 0 7-2,2 0-16 3,-1 0 16-2,1 0-10 1,0 0 8-2,0 0-4 2,3 0 2 0,0 0-2 0,-2 0 2-2,-1 0 1 2,-4 0-6 1,1 0 3-2,-6 0-8-1,4 0 15 3,-2 0-14-2,2 0 13 1,5 0-6-1,0 0 0 0,-4 0 1 1,7-2-4 0,-2 2 8-2,-1 0-15 2,3 0 18 0,-3 0-15 1,3 0 11-3,-3 0-8 1,0 0 3 2,-3 0-5-2,0 0 0-1,-6 0 6 4,6 0-7-4,6 0 13 2,0 0-13-2,0 0 14 2,0 0-12 0,0 0 10 0,-3 0-5-2,3 0 0 2,0 0 1 0,0 0-3 0,0 0 8-2,0 0-16 2,0-4 13 0,0 2-8 0,0-1 3-2,0 1 1 2,0-8-5 0,0 2 6 0,-2-3 0-2,-1-6 2 2,-1-2-6 0,1-1 8 0,-3-8-10-2,4-3 12 2,-5-5-11 0,4-4 8 0,3-6-3-2,0-2 2 2,0-1 0 0,0-5-4 0,0 5 8-2,0 0-17 2,12 3 18 1,1 9-15-1,-5 7 14-2,-5 9-9 2,0 8 5 0,-3-1-2-1,0 5 0 0,4 7-9 1,-4-1-2-1,0 3-40 1,0 0 4-2,5 0-72 2,-2 0-86 0,3 5-86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5-04T19:51:39.865"/>
    </inkml:context>
    <inkml:brush xml:id="br0">
      <inkml:brushProperty name="width" value="0.05292" units="cm"/>
      <inkml:brushProperty name="height" value="0.05292" units="cm"/>
    </inkml:brush>
  </inkml:definitions>
  <iact:action type="add" startTime="63595">
    <iact:property name="dataType"/>
    <iact:actionData xml:id="d0">
      <inkml:trace xmlns:inkml="http://www.w3.org/2003/InkML" xml:id="stk0" contextRef="#ctx0" brushRef="#br0">3991 13481 251 0,'0'0'187'9,"0"0"-100"-3,0 0 16 2,0 0-2-1,0 0-41 0,0 0-19 2,0 0 7-1,0 0-10-2,0 0 2 2,0 0-18 0,0 0 9 0,0 0-6-2,0 0-2 2,0 0-5 0,7 0-3 0,4-7 0-2,2-7-5 2,-1 0 14 0,-1-1-19 0,2-4 14-2,-2 0-8 2,1 0 5 0,3-2-9 0,-3 2 1-3,-3 3 0 3,-3 0-4 0,3 4 3 1,-3 3-4-4,-1-5 2 3,2 6-1 0,-1 0 3 0,-1 0-6-2,2 2 7 2,-4 4-4 0,-3-2 3 0,0 4 3-2,0-2-10 2,0 2 13 0,3 0-11 0,-3-2 9-2,0 2-7 2,0-4 7 0,0 3-5 1,0-3 5-2,0 4-2-1,0 0-6 3,0 0-3-2,0 0 7 0,0 0-14 0,0 0 2 2,0 0 4-1,0 0-10-2,3 0 5 2,-1 17 5 0,1 4 1 0,-3 0 0-2,0 4 3 2,0 1-8 0,0 7 13 0,0 6-13-2,0 0 10 2,0 1-5 0,-3 0 1 0,-12-5-1-2,7-3 0 2,2-5 2 0,-1-5-4 0,7-4 7-2,0 1-13 2,0-6 14 0,0 4-9 0,0-5 6-2,0-1-2 1,0 1-1 2,0-7 0-1,0 3 0-2,0-3 2 2,0-2-7 0,0-3 11 0,0 3-10-2,0-3 8 1,0 0-8 2,0 0 4-1,0 0-9-1,0 0-27 1,0 0-36 0,0 0-13 0,0 0-32-2,0 0-15 2,0 0-47 1,0 0-90-1</inkml:trace>
    </iact:actionData>
  </iact:action>
  <iact:action type="add" startTime="64489">
    <iact:property name="dataType"/>
    <iact:actionData xml:id="d1">
      <inkml:trace xmlns:inkml="http://www.w3.org/2003/InkML" xml:id="stk1" contextRef="#ctx0" brushRef="#br0">3996 13840 84 0,'0'0'106'6,"0"0"-56"1,0 0 14 2,0 0-6-1,0 0-12-2,0 0-11 1,-28 0 0 2,28 0 8-1,0 0-7-2,0 0 13 1,0 0 11 2,0 0 1-2,12 0-20 0,4 0-2 1,0 0-7 0,2 0-3 0,3 0-1-2,9 0-14 2,3 0 11 0,9 0-9 0,2 0 2-2,7 0-4 2,3 0 10 1,-7 0-4-2,-8 0-2-1,-6 0-4 2,-15 0-9 0,-5 0-2 0,-13 0 4-2,0 0-9 2,0 0 2 0,0 0 0-1,-34 0 0 0,-17 0 2 1,-5 0-2 0,-4 0-4 0,3 0-4-2,6 3-10 2,7 0 12 0,8-3-9 0,10 0 11-2,5 0-9 2,6 0 12 0,2 0-4 0,8 0-2-3,2 0-2 3,3 0-8 1,0 0 1-2,0 0-42 0,0 0-20 0,0 0-51 2,0 0-126-2</inkml:trace>
    </iact:actionData>
  </iact:action>
  <iact:action type="add" startTime="65510">
    <iact:property name="dataType"/>
    <iact:actionData xml:id="d2">
      <inkml:trace xmlns:inkml="http://www.w3.org/2003/InkML" xml:id="stk2" contextRef="#ctx0" brushRef="#br0">3511 13143 264 0,'0'0'163'5,"0"0"-74"3,0 0 24 0,0 0-27 0,0 0-27-2,0 0-22 2,0 0-6 0,0-3-14 0,-5 16 8-3,-13 17 11 4,3 5-15-1,1 6-1 0,-1 2-14-2,5 3 10 2,5 1-15 0,-1 4 6 0,2 1-7-3,4-4 2 3,0-3-2 1,0-7 0 0,0-3 0-4,0-5 4 3,7-7-10 0,11-3 12 0,5-2-10-2,8-8 8 2,0-2-3 0,5 1-1 0,-2-9 3-2,-5 0-2 2,-2 0-1 0,-9 0-6 0,-4 0-23-3,-4-3-8 4,-5-5-31-1,-5 2-26-1,0 2-85-1,0 1-119 3</inkml:trace>
    </iact:actionData>
  </iact:action>
  <iact:action type="add" startTime="66086">
    <iact:property name="dataType"/>
    <iact:actionData xml:id="d3">
      <inkml:trace xmlns:inkml="http://www.w3.org/2003/InkML" xml:id="stk3" contextRef="#ctx0" brushRef="#br0">3119 13439 377 0,'0'0'114'7,"0"0"-36"1,0 0 12 0,0 0-38-3,0 0-21 4,0 0 24-1,0 0-15 0,209-8 5-3,-132 8-9 3,6-6 0 1,-3 1-20-1,-13-1-6-2,-23 6-7 2,-21 0-2 0,-16 0-2 0,-7 0-6-2,0 0-26 2,0 14-84 0,-22-6-95 0,8 0-402-3</inkml:trace>
    </iact:actionData>
  </iact:action>
  <iact:action type="add" startTime="70761">
    <iact:property name="dataType"/>
    <iact:actionData xml:id="d4">
      <inkml:trace xmlns:inkml="http://www.w3.org/2003/InkML" xml:id="stk4" contextRef="#ctx0" brushRef="#br0">6194 13600 166 0,'0'0'35'8,"0"0"-25"-1,0 0 23 1,0 0 46-2,0 0-21 3,0 0-28-1,0 0 0 0,114 0 5-2,-102 0-3 2,-4 0-21-1,8 0 14 1,-1 0-13-1,11 0 7 1,5 0-7 0,7 0 22 0,4 0-2-3,-1 0-8 4,2 0 6-1,-4 0-18-1,-7 0 12-1,1 0-20 3,-7 0 6 0,5 0-9-2,-1 0 6-1,2 0-3 2,1-3 4 0,3 3-1 0,3-6-2 0,-1 3 7-2,7-2-11 2,0 2 13 0,-1-2-14-2,4 2 12 2,-3-1-12 0,-1 4 7 0,1-6-4-2,-2 6-3 2,-2-3 0 0,-2 1 5 0,-3-1-8-2,-2 3 8 2,-3-3-4 0,-1 1 2 0,2-1 4-2,1 1-7 2,11-4 5 0,5-3 6 0,-2 1-10-2,4-2 2 2,-7-1 4 0,2 3-10 0,-5 3 8-2,-2-1-5 2,-6 4 3 0,2-3-2 0,1 1-1-2,2 0 0 2,1-2 0 0,0 2 4 0,4 2-10 0,-2 2 15-2,6-2-12 2,4-1 6 0,1 0-1-2,-5 1 0 2,-3-1 0 0,-1 1 1 0,-2 2-1-2,-2 0-2 2,-3 0 9 0,-2-3-14 0,0 3 11-2,2 0-5 2,0-3 0 0,-3 1 4 0,3-1-4-2,-4 3 9 2,1-3 11 0,-3 0-21 0,-4 1 6-2,-2-2-2 2,-3 4 0 0,2 0-1 0,2 0 1-2,4 0-4 2,4 0 4 0,6 0-3 0,0 0 0-2,-1 0-2 2,1 0 7 0,0 0-8 0,-6 0 8 0,-4 0-9-2,-1 0 7 2,1 0-2 0,1 0-1-2,3 0 1 2,-1 0-2 0,4 0 4 0,0 0-9 0,6 0 14-2,-1 0-10 2,-2 0 3 0,4 0 3-2,-7-2-4 2,-2 0 4 0,12-2-3 0,-2 3-2-2,7-3 1 2,2 1 8 0,-2-2-12 0,0 3 8-2,-4-4 0 2,2 4-3-1,-5-1 6 2,0 0-6-3,5 1-1 2,-5 2-1 0,7-3 4 0,-4 1-7-2,4-4 11 2,0 1-9 0,-4 2 4 0,2-2 1-2,-2 1-4 2,1 3 5 0,-9 1-3 0,0 0-1 0,-8 0-2-2,3 0 8 2,2 0-14 0,-1 0 14-2,4 0-11 2,0 0 8 0,2 0-3 0,8 0 0-2,-5 0 0 2,3 0 4 0,1 0-3 0,-6 0 2-2,-3 0 4 2,-3 0-7 0,-3 0 2 0,-7 0-3-2,2 0 2 2,-5 0 1 0,4 0-2 0,0 0-1 0,5 0 2-2,4 0 4 2,0 0-3 0,3 0 2-3,-3 0-1 4,-3 0-2-1,-1 0 4 0,-5 0-6-2,5 0 2 2,-2 0-2 0,6 0 4 0,0 0-9-2,3-4 14 2,3 4-15 0,-1-3 12 0,1 3-11-2,-1 0 8 2,5 0-3 0,-5 0 0 0,6 0 0-2,-1 0-2 2,1 0 8 0,1 0-15 0,-1 0 16 0,2 0-13-2,-5 0 12 2,0-3-8 0,-5 3 3-2,1-2-1 2,4 2 0 0,3-6 3 0,7 4-5 0,3-3 11-2,0 2-11 2,-1 1 5 0,-5-1 1-2,-6 3-2 2,-7 0 0 0,-4 0 1 0,-3 0-2-2,-3 0-2 2,-2 0 6 0,5 0-15 0,-5 0 20-2,7 5-15 2,0-2 10 0,3 0-4 0,-1-1-1-2,4 0 3 2,-1 2 2 0,-2-2-3 0,0 0-1-2,3 1 7 2,3-3-9 0,-4 3 5 0,5 1-6-2,-1-3 6 2,-4-1-3 0,1 0-1 0,-3 4 1-2,3-4-2 2,-1 2 7 0,1 1-12 0,3-3 13-2,-4 3-7 2,1-3 2 0,0 3 6 0,2-3-7-2,-2 2 3 2,9-2 1 0,-1 0-3 0,2 0 0 0,1 3 7-2,1-3-9 2,0 0 4 0,1 0-1-2,0 0-1 2,-1 0 1 0,-1 0-1 0,1 0-1-2,-3 0-2 2,5 0 10 0,3 0-17 0,1 0 17-2,0 0-16 2,2-5 13 0,1-1-7 0,3 1 2-3,0 1-1 4,-1 3 0-1,-3-3 3 0,1 4-6 0,-4 0 8-2,-2 0-13 2,-2 0 16 0,-1 0-14-2,-2 0 11 2,3 0-5 0,4 0 2 0,1 0-1-2,3 0-2 2,-1 0 7 0,0 0-10 0,1 0 11-2,-6 0-8 2,3 0 5 0,-6 0-2 0,1 0-1-2,-1 0 1 2,1 0-2 0,0 0 3 0,-1 0-6-2,0 0 10 2,3 0-16 0,-1 0 17 0,-2 0-12-2,0 4 7 2,-4-4-3 0,-1 0 0 0,-2 0 1-2,0 0-5 2,2 0 10 0,1 0-17 0,-3 0 20-2,8 0-17 2,-5 0 15 0,-2 0-10 0,5 0 4-2,1 0-1 2,3 0 0 0,3 0 4 0,-1 0-8-2,1-4 10 2,0 1-14 0,-3 0 14 0,-2 1-11-3,-1 0 10 4,-6-2-5-1,-2 4 0 0,-5 0 0-2,1 0 0 2,-7 0 5 0,1 0-14 0,0 0 16-2,-1 0-13 2,4 0 12 0,0 0-8 0,5 0 3-2,2 0-1 2,2 0 0 0,-1 0 3 0,1 0-6-2,2 8 8 2,2-2-13 0,1 3 14 0,1-4-12-2,-7 1 11 2,0-4-5 0,-4 4 0 0,-1-4 1-2,-4 3-3 2,1-5 8 0,0 3-15 0,0-3 16-2,5 0-12 2,1 3 10 0,-4-3-8 0,1 2 5-2,-3 1-2 2,5-3 0 0,2 0 3 0,-4 0-7-2,0 0 10 2,-7 3-17 0,4-3 17 0,-6 0-12-2,-1 2 10 2,-1-2-4 0,-5 0 0 0,3 0 0-2,-1 0 0 2,4 0 5 0,-1 0-15 0,4 0 19-2,4 0-16 2,0 0 13 0,2 0-10 0,7 0 6-2,0 0-2 2,5 0 0 0,4 0 2 0,3 0-5-2,-1-2 9 2,7-1-15 0,-7 0 17 0,1 1-13-2,-3 2 10 2,-6 0-5 0,-1 0 2 0,-2 0-2-2,-2 0 0 2,-2 0 4 0,-2 0-13 0,-1 0 19-2,-2 0-16 2,6 0 12 0,-3 0-9 0,5 0 6-2,-3 5-3 2,2-2 0 0,4-3 2 0,2 4-5-2,3-4 9 2,-1 6-15 0,1-2 16 0,-8-3-12-2,-5 5 9 2,-4-4-5 0,-1 2 1 0,-5-2 0-3,4-2 0 4,-4 3 5-1,1 0-15 0,4 0 19-2,-3-3-16 2,9 0 13 0,5 0-8 0,2 0 4-2,4 0-1 2,3 0-1 0,-7 0 1 0,-2 0-4-2,-3 0 6 2,-13 0-13 0,1 0 17 0,-6 0-13-2,-1 0 11 2,-2 0-6 0,4 0 1 0,-4 0 0-2,2 0 0 2,1 0 4 0,1 0-13 0,1 0 16-2,4 0-13 2,2 0 12 0,4 0-10 0,6 0 5-2,3-3-1 2,5 0 0 0,-2-2 3 0,0 5-6-2,-3-4 8 2,-6 4-15 0,-5 0 18 0,-3-2-13-1,-5 0 10 1,-1-2-6 0,-1 4 1 0,-4-1 0-2,1 1 0 2,7-4 5 0,1 4-14 0,7 0 17-2,0 0-16 2,2 0 15 0,4 0-11 0,-1 0 6-2,5 0-2 2,1 0 0 0,-3 0 2 0,5 0-6-2,-2 0 11 2,1 0-17 0,2 0 18 0,1 0-15-2,0 4 14 2,-1 1-9 0,-4-3 2 0,-5 0 0-3,-2-2 0 4,0 4 4-1,-1-2-11 0,1 1 15-2,-3-3-15 2,3 0 13 0,-6 0-11 0,-1 0 7-2,1 0-2 2,-7 0 0 0,2 0 2 0,-5 0-4-2,5 0 7 2,-2 0-16 0,3 0 21 0,4 0-16-2,1 0 11 2,-1 0-7 0,1 0 2 0,2 0 0-2,-2 0-2 2,-1 0 6 0,-7 0-12 0,2 0 16-2,-5 0-15 2,-2 0 14-1,2 0-13 2,-5 0 8-4,3 0-2 4,-6 0 0-1,1-3 2-1,-1 1-5-1,-4-2 8 2,1 4-15 0,-1-2 18 0,5 0-15-2,-1 2 14 2,3-4-9 0,0 4 2 0,0-1 0-2,2-3 0 2,9 1 4 0,7 0-11 0,3 1 13-2,3 0-13 2,-4-1 14 0,5 3-14 0,1 0 10-2,8 0-3 2,0 0 0 0,2 0 2 0,-3-3-5-2,-6 3 9 2,0 0-16 1,-3 0 18-2,-4 0-13-1,-2 0 10 2,0 0-6 0,3 0 1 0,-4 0 0-2,-2 0 0 2,-3 0 3 0,-1 0-9 0,4 0 12-2,3 0-13 2,3 0 14 0,5 0-14 0,2 0 12-2,1 0-5 2,-6 3 0 0,-2-3 2 0,-6 0-4-1,-4 3 8 1,-1-3-17-1,-4 0 19 1,3 0-14-2,0 0 12 2,2 0-8 0,-2 0 3 0,0 0-1-2,6 2 0 2,-3-2 3 0,-1 2-9 0,7 1 12-2,0 0-14 2,6 1 15 0,6 1-14 0,-1-3 11-2,-3 4-4 2,-5-1 1 0,-11-5 0 0,-2 3-2-1,-8-3 4 0,0 0-14 1,-3 0 18 0,-4 0-13-2,-1 0 12 2,-2 3-9 0,2-3 5 0,-2 0-2-2,-1 0 0 2,-1 0 3-1,-1 0-8 2,5 0 10-3,1 0-15 2,4 0 16 0,3 0-11 0,3 2 9-2,-3-2-4 2,2 0 0 0,4 0 1 0,1 3-4-2,4-3 8 2,1 0-15 1,-1 0 19-2,5 0-15-1,-1 0 12 2,-1 0-10 0,-5 0 7 0,-9 0-3-2,-3 0 0 2,-4 0 4 0,-1 0-9 0,-2 0 11-2,5 0-16 2,-5 0 18 1,5 0-16-2,2 0 13-1,3 0-6 2,5 0 1 0,4 0 0 0,6 0-2-1,0 0 9 0,-1 0-17 2,-5 0 18-2,-3 0-13-1,-3 0 10 2,-6 0-8 0,0 0 4 0,-7 0-1-2,-2 0 0 2,1 0 3 0,-2 0-8 0,1 0 9-2,6 0-13 2,6 0 14 0,3 0-11 0,9 5 9-2,5 0-3 2,4 3 0 0,0-2 1 0,-4 0-2-2,-1-5 6 2,-1 2-14 0,-1 2 17 0,1-1-13-2,-3-2 10 2,-3 1-8 0,3 3 4 0,2-4-1-2,-2 1 0 3,1 0 2-2,-2-3-6 1,4 0 10-2,3 0-15 3,5 2 16-2,1-2-14 1,-1 0 12-2,-5 3-5 2,-5-3 0 0,-8 0 0 0,-2 0-1-2,-6 0 5 2,-4 0-13 0,-1 0 17 0,-5 0-15-2,8 0 13 2,-5 2-10 0,10-2 4 0,3 3 0-2,0-3 0 2,-1 5 2 0,5-2-8 0,-1 0 11-2,-6-1-15 2,-3 0 17-1,-7-2-14 2,-2 0 12-4,3 0-5 3,0 0 0 1,-2 0 1-2,1 0-3 0,-5 0 9 1,-1 0-17 0,-2 0 20 0,5 0-16-2,-5 0 12 2,0 0-9 0,0 0 5 0,0 0-2-2,0 0 0 2,0 0 4 0,0 0-8 0,0 0 10-2,0 0-13 2,5 0 15 0,3 0-8 0,5 0 3-2,-1 0 0 2,-6 0 3 0,-3 0 18 0,-3 0 19-2,0 0-23 2,0 0 24 0,0 0-25 0,0-2 19-2,0 2-21 2,0-2 20 0,0 2-15 0,0-3 0-3,0-2-2 4,0 2-7-2,0 0 16 2,0 3-26-4,0-2 29 4,0-1-31-1,0 1 28 0,0-1-16-2,0 3 8 2,0 0-12-1,0 0-5 2,0 0 3-4,0 0-1 4,0 0-4-1,0 0 12 0,0 0-14-3,0 0 4 3,0 0-6 0,0 0 8 0,0 0-6-2,0 0 0 2,0 0 1 0,0 0-6 1,0 0 13-3,0-3-20 2,0 1 23 0,0 2-20 0,0 0 17-3,0 0-12 3,0 0 4 0,0 0 0 0,0 0 0-2,0 0 8 2,2 0-20 1,1 0 21-2,-3 0-17-1,4 0 16 2,-1 0-14 0,0 0 11 1,-3 0-5-3,3 0 2 2,-3 0 1 0,0 0-6 0,0 0 11-3,0 0-19 4,0 0 24-1,0 0-21 1,0 0 14-5,0 0-8 4,0 0 2 0,0 0 0 0,0 0 0-2,0 0 5 3,0 0-14-1,0 0 16 0,0 0-17-3,0 0 19 3,0 0-15 0,0 0 12 1,0 0-5-4,0 0-1 4,0 0 2-2,2 0-7 1,1 0 13-2,1 0-22 3,-4 0 25-2,0 0-18 2,3 0 13-3,-3 0-10 1,0 0 4 1,0 0 0 0,0 0-1-2,6 0 1 3,2 0-9-1,10 0 10 0,12 0-12-2,3 2 21 2,-1 6-17 0,-4-3 11 0,-5-2-4-2,-5 2 0 1,3-5 2 2,-3 0-7-3,6 3 11 2,-6-3-20 0,0 0 23 0,0 0-20 0,-3 0 19-2,-7 0-10 2,-1 0 3 0,-4 0-1-1,0 0 0-1,-1 0 5 2,-2 0-14 0,3 0 14 0,4 0-18-1,-1 0 23 1,2 0-19-1,4 0 15 1,3 0-7-1,-1 0 1 1,4 0 0 0,-5 0-2 0,2 0 2-2,-10 0-13 2,1 0 20 0,4 0-18 0,-5 0 12-3,5 0-4 3,-2 0-4 1,2 0 6-2,-2 0-1 0,2 0-2 1,-2 0-4 0,-2 0 7-1,-4 0-9 0,5 0 18 1,-1 0-17-1,-1 0 13 0,0 0-4 0,-3 0 0 1,1 0 1 1,0 0-3-2,2 0 1-1,2 3-10 3,-4-3 14-2,0 0-12 2,2 2 14-3,2-2-10 2,-1 0 6 0,-1 2-1-2,-2-2 0 2,1 0 6 0,2 0-12-1,-1 0 15 1,1 0-20-1,4 0 18 1,-5 0-14-1,8 0 13 2,-2 0-7-4,1 0 1 4,3 0 0-1,-6 0-4 0,0 0 7-3,0 0-13 4,-3 0 14-1,3 0-12 0,0 0 11-3,0 0-6 4,-1 0 0-1,2 0 3 0,2 0-1-2,-4 0-3 1,2 0 1 2,-4 0-2-1,2 0-5-2,-1 0 12 2,-2 0-7-1,1 0 10-1,1 0-5 2,-4 0 0 1,2 0 0-2,-2 0-2 1,0 0 9-2,4 0-19 3,-2 0 22-1,1 0-17 0,3 0 14-2,-3 0-12 1,-1 0 6 2,-2 0-1-2,7 0 0 0,-5 0 2 0,2 0-8 2,-1 0 9-2,-1 0-16 0,-2 0 24 0,4 0-19 2,-1 0 14-1,-1 0-8-3,2 0 3 4,-1 0-1-1,-4 0 0-1,4 0 6-1,4 0-19 3,5 0 23-1,3 0-19-2,-2 0 14 2,6 0-10-1,-4 0 7 2,3 0-2-1,-3 0 0-2,-4 0 1 1,4 0-7 2,0 0 9-1,3 0-17-2,4 0 22 2,-2 0-17 0,3 0 12 0,2 0-3-2,-7 0 0 2,-3 0 1 0,-4 0-2 0,-5 0 7-2,2 0-17 2,-4 0 21 0,1 0-18 0,2 0 14-3,-2 0-11 4,8 0 7-1,-1 0-2 0,3 0 0-2,0 0 2 1,-4 0-9 2,1 0 13-1,-3 0-18-2,-1 0 21 2,5 0-16-1,-1 0 13 0,0 0-8 1,-4 0 3-1,2 0-1 2,-1 0 0-1,-1 0 6-2,1 0-17 2,0 0 21 0,0 0-18 0,0 0 15-2,-1 0-13 1,5 0 9 2,-4 0-3-2,-4 0 0 0,2 0 3 1,-4 0-8-1,-1 0 9 2,2-2-15-3,-4 2 18 1,5 0-15 2,-1 0 11-1,-1 0-6-3,5-2 3 4,-2 2 0-1,4-3 0-2,-5 0 4 2,2 3-15 0,-10 0 18-1,3 0-13-1,-3 0 12 2,0 0-10 0,0 0 8 0,0 0-4 0,0 0 0-2,2 0 3 2,-2 0-8 0,0 0 9 0,0 0-15-1,0 0 20 0,0 0-18 2,0 0 16-2,0 0-9-1,0 0 3 2,0 0-1 0,0 0 0 0,0 0 5-2,0 0-14 3,0 0 17-1,0 0-16 0,0 0 16-3,0 0-14 3,0 0 11 1,0 0-5-2,0-2 3 0,0-1-3 1,0 0 0 0,0-4 6 0,0 1-18-2,0-2 21 2,0-1-18 0,0 1 16 0,0 1-11-2,0 1 7 2,0-2-3 0,3 1 0-1,0 1 3 1,-3-2-11-1,0 3 16 2,3-1-16-2,-3 0 16-1,0-2-16 2,0 3 12 1,2-5-4-2,-2 2 0-1,0-3 2 3,0 0-4-2,0 4 9 2,0-3-20-4,0 2 22 3,0 4-15 1,0 1 12-2,0 0-8-1,0 3 2 2,0-2 0 0,0 2-1 0,0-3 7-2,0 3-16 2,0 0 19 1,0 0-21-2,0 0 22-1,0 0-19 2,0 0 11 1,0 0-3-2,0 0 1-1,0 0-6 2,0 0 3 0,0 0-6 0,0 0 3-2,0 0-2 2,0 0 5 0,0 0-6 0,0 0 8-2,0 0-3 2,0 11 4 1,0 1 0-3,0 5 2 1,0 5-9 1,0-2 16 0,0 8-18 0,0 1 17-2,-2 4-15 2,-4-1 13 0,6 3-6 0,0-3 0-2,0-5 1 2,0-1-3 0,0-5 8 0,0 2-16-2,0-2 18 2,0-6-15 1,0-1 14-4,0-5-8 3,0-4 2 0,0-5-1 0,0 0 0 0,0 0 4-2,0 0-9 2,0 0 16 0,0 0-18 0,0 0 14-2,0 0-11 1,0 0 10 1,0 0-6-2,0 0 0 2,0 0 2 0,0 0-4 0,0 0 10-2,0 0-14 3,0 0 16-2,0 0-12 2,0 0 6-4,0 0 1 3,0 0-4 1,0 0 4-2,0 0-2 2,0-18 1-3,8-9-8 2,2-5 9 0,3 1-18 0,-8 5 15-1,1-1-5 1,-1 6 1 1,-1-3 1-2,2 2 1 0,-6 3 0 1,3-2-1-1,-3 2 6 2,0-2-17-3,0 2 20 1,0 2-16 1,0 4 16 1,0 2-14-5,0 4 7 4,0-1-1 0,0 2 0-2,0 3 3 2,0 1-9 0,0-2 12 0,0 3-18 0,0 1 21-2,0 0-18 2,0 0 14 0,0 0-8-2,0 0 3 2,0 0 0 0,-3 0-2 1,3 0 5-4,0 0-15 3,0 0 22 0,0 0-19 0,0 0 16-2,0 0-10 2,0 0 5 0,-3 0-2 0,3 0 0-2,0 0 3 2,0 0-7 0,0 0 8 0,0 0-18-2,0 0 21 2,0 0-14 1,0 0 7-1,0 0-2 0,0 0 0-1,0 0 2 0,0 0-4 1,0 0 1 0,0 0-6-3,0 0 8 3,0 0-6 0,6 0 13-2,21 7-10 2,8 10 8 0,10-2-4 0,9-2 3 1,-4 1-2-4,4-3-2 3,-3-3 11 0,-4-2-21 0,-3-1 23-2,-1 0-19 2,-8 0 12 0,-7-3-5 0,-8 2 0-2,-2-2 0 2,3-2 0 0,0 4 6 0,5-3-19-2,4 6 24 2,1-2-21 0,-8 0 17-2,-2 1-12 2,-8-1 8 0,-5 0-3 0,0 0 0 1,-4-2 2-4,-4 0-6 3,3-1 12 0,-3 1-21-1,0 0 23 0,0-1-19 1,0 0 15 0,0 1-10-2,0 0 4 2,-15 1 0 0,-9 1-4 0,-12 1 8 0,3-4-14-2,-5 6 19 2,-1-3-18 1,0 1 17-4,-5-3-14 3,2 1 11 0,-3-1-5 0,3 0 0 0,-2-1 1-2,-2 6-5 2,5-3 11 0,2 3-21-1,7 2 24 0,-1 0-19 1,0 4 16 0,7-2-10-1,-5 1 4 0,11 2-1 1,4-7 0 0,5 0 4-2,2-5-14 3,6-1 18-2,0 0-14 1,3-2 12-2,-3 0-11 2,3 0 9 0,-2 0-4 0,2 0 0 0,0 0 2-2,0 0-5 2,-5 0 10 0,5 4-20 0,0-4 16-2,0 0-6 2,0 0-6 0,0 0 0 0,0 0-11-2,0 0 2 2,0 0 11 0,0 0-11-2,0 0 16 2,0 0-29 0,18 0 26 0,16 0-17 0,4 0 17-2,4-4-9 2,-6-9 12 0,0-2 0-2,-10-2 2 2,2-4-4 0,-5 0 7 0,-5-4-13 0,-3 7 19-2,-4-1-15 2,2 3 12 0,-5 4-7 0,-4 4 2-2,-1 6-1 2,-3-1 0 0,0 3 3 0,0-3-9-2,0 3 13 2,0 0-15 0,0 0 13-2,0 0-10 2,0 0 8 0,0 0-7 0,0 0 4 0,0-2 0-2,-18-1-4 2,0 3 1 0,-5 0-7 0,-8 0 10-2,-2 0-7 2,1 0 14 0,-1 8-9-2,2-3 4 2,8-2-2 0,5 2 0 0,7-5 4-2,1 2-10 2,10-2 14 0,0 0-17 0,0 0 10-2,0 0-2 2,0 0-10 0,0 0 6 0,10 0-3-2,16 0 6 2,7-2 0 0,-1-11-2 0,-4 0-5 0,-2 2 14-2,-8 6-12 2,-5 0 12 0,-8 1-7-2,-5 4 3 2,0 0-1 0,0 0 0 0,0 0 5 0,0 0-11-2,-3 0-5 2,-33 0 7 0,-11 0 8-2,-1 5-8 2,4 4 8 0,13-3-4 0,13-4 0-2,7-2 1 2,11 0-1 0,0 0 7 0,0 0-18-2,0 0 22 2,0 0-17 0,0 0 12-1,0 0 0-1,0 0-6 3,0-11 1-2,6-3-1 2,6-1 3-4,-1 4-8 4,2 3 2-2,-2 6-3 2,-2-1 5-2,0 3-4 0,-5 0 4 0,-1 0-3 1,-3 0 1-2,0 0-7 2,0 0 9 1,0 16-1-2,0 6-8 0,0-4 20 1,-3 1-17 0,-4-6 15 0,7-6-10-3,0 3 4 3,0-2-2 1,0-5 0-1,0 4 4-3,10 1-8 4,19-2 14-1,9-3-12 0,4-3 9-2,-3 0-11 2,-1 0 10 0,-7 0-3 0,-1-17-1-2,-9-1-1 2,-10 1-1 0,-1 4 9 0,-10 5-19 0,0 3 18-2,0 5-16 2,0 0 3-1,-7 0 5-1,-25 0-8 3,-9 0 8-1,-2 0-1 0,4 5 4-2,7 3-8 2,4 0 11 0,10-6-16 0,10 1 18 0,5-3-12-2,1 0 8 2,2 0-4-1,0 0 0 0,0 0 0 1,0 0-3 0,0 0 6-1,5 0-12 0,31 0 16 1,8 0-15 0,8 0 10 0,-3 0-4-2,-3 0-1 2,-14 0 3 0,-5 0 0 0,-16 0 4-3,-11 0-8 4,0 0 11-2,0 0-21 1,0 0 17 0,0 0-7-1,-26 0 1 1,-12 0 2 0,-7 5-2-2,2 7 3 2,5-4-1 0,9-3 7 0,11 0-13-2,9-5 16 2,5 3-16 0,4-3 8 0,0 0-2-3,0 5-9 4,4 1 8-1,35 1-4 0,14 1-17-2,3-2-5 2,4-6-19 0,-9 0 43 0,-7 0-17-2,-11 0 15 2,-15 0 12 0,-8 0-6-1,-10 0 3 0,0 0 1 0,0 0 2 2,-10 0-5-2,-26 0 3 0,-5-6 6 1,-7-2-3 0,3 1-3 0,4 1 15-2,5-2-12 2,15 3 10 0,9 3-5 0,12-1-9 0,0 3-3-3,0 0 0 3,4 0-11 1,28 0 18-3,19 0-16 2,5 0 2 0,1 0-9 0,-7 0-7-2,-7 3 12 2,-17 2 8 0,-8-3 1 0,-15 1-7 0,-3-3 12-3,0 3-11 4,0-1 6-2,-11 4 2 0,-20-6 0 1,-5 3 7 0,-2-3-3 0,2 0 1-2,3 0 11 2,3 0-13 0,10 0 13 0,10 0-11-2,7 0-8 2,3 0 3-1,0 0-2 1,0 0-7-2,18 0-1 3,21 2-5-1,7 3-4 0,-8-2 13-2,-9-3-40 2,-8 0 45 0,-8 0-2-1,-8 0-2 0,-5 0 9 0,0 0-4 1,0 0 0 0,0 0 3-2,0 2-3 2,-5 1 4 2,-16 0 13-2,-10-1-9-2,2-2 20 2,-1 0-18-1,6 0 11 2,9 0-7-3,7 0-7 1,4 0-2 1,4 0-3 0,0 0-4 0,0 0 3-2,0 0-6 2,0 0-7-1,0 0 3-1,0 0-17 3,0 3 17-2,0-3-1 1,7 0 6-2,-7 0-1 2,0 0 10 0,0 0-15 0,0 0 9-1,0 9 1 1,-28-2-4 0,-13 7 2 0,-1 2 4-2,1 0-1 2,13 1 7 1,7-4-7-1,10-8 4 0,8 1 3-2,-1-6-11 1,4 0 10 1,0 0-10-2,0 0 7 2,0 0-1 0,0 0-1 0,0 0-2-2,0 0 0 2,0 0 7 0,0 0-8-1,0 0 6 2,0 0-1-3,10-9-1 2,5-12 1 0,-4-1-3-2,4 1-1 2,-6 5 0 0,0 4 4 0,-6 5-8-2,-3 7 11 2,0 0-16 0,0 0 10 0,0 0-2-2,-15 0-3 2,-29 7 4 0,-5 11 1 0,2-5 6 0,14-2 10-2,10-4-17 2,7-2 10 0,14-2-1-2,2-3-17 2,0 0 16 0,0 0-11 0,0 0 6-2,9 0 0 2,20 0 2 1,10-15-5-1,-6-9 0-2,-7-4 8 2,-5 4-15 2,-8 6 13-1,-11 3-12-6,-2 10 12 5,0 5-12-1,0 0 5 1,-15 0-8-2,-24 2 8 2,-5 13 2 0,5-4-12 0,19-6 20-3,7-2-14 4,8-3 10-2,5 0-2 2,0 0-1-4,0 0-2 4,0-6-14-2,21-16-68 2,12-4-33-3,-18 18-122 2,-4 3-267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5-04T19:51:39.86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8819" units="cm"/>
      <inkml:brushProperty name="height" value="0.35278" units="cm"/>
      <inkml:brushProperty name="color" value="#FFC000"/>
      <inkml:brushProperty name="tip" value="rectangle"/>
      <inkml:brushProperty name="rasterOp" value="maskPen"/>
    </inkml:brush>
  </inkml:definitions>
  <iact:action type="add" startTime="67991">
    <iact:property name="dataType"/>
    <iact:actionData xml:id="d0">
      <inkml:trace xmlns:inkml="http://www.w3.org/2003/InkML" xml:id="stk0" contextRef="#ctx0" brushRef="#br0">6333 13490 22 0,'0'0'90'10,"0"0"-50"-8,0 0 21 5,0 0-5 1,0 0-1 0,0 0-7-2,0 0-8 3,0 0-5-2,0 0-5 2,5-6 1-4,-5 6 0 3,0 0 10 0,0 0-1 0,0 0 2-1,0 0-8 0,0 0 0 1,0 0-4 1,0 0 0-3,0 0-2 1,0 0-6 1,0 0 7 0,0 0-10-2,0 0 14 2,0 0-17 0,0 0 2 0,0 0-6-2,0 0 2 2,0 0 3 0,-3 0-9 0,-4 0 12-2,2 0-15 2,-1 3 15 0,1 0-14 0,-2 2 9-2,-1 0-8 2,1 3 8 0,1-3-7 0,1 1 0-1,-1-2 3 0,-1 2-7 1,-1-1 13 0,1-1-13-2,-1 4 9 2,2-3-12 0,2 1 8 0,4-1-6-2,-3 1 2 2,3-4 1 0,0 0-5 0,0 4 0-2,0-1 5 2,0 0-4 0,-3 4-1 0,3 1 4-2,0-1-5 2,-2-1 5 0,2-3-4 0,0 3 2-2,0-3-2 2,0 3 3 0,0-3-4 1,0 4 4-4,-3-3-4 3,3 1 1 0,0 1 4 0,0-2-4-2,0 1 1 2,0 1 1 0,0 0-1 0,0 1 1-2,0-1 0 2,0 0 0 0,0 0-2 1,0 0 2-3,0 0-2 2,5-3 0-1,-2 0-1 1,4-2 0-1,-4 3-3 0,2-2 6 2,1 2-5-1,1 3 5-2,1-3-3 2,2-1 2-1,-2 0 0 2,2-5-2-3,1 3 0 2,4-1 0 0,0 0 2 1,1 4-2-3,-3-4 4 2,0 4-6-1,2-6 6 1,0 2-4-3,-1 1 2 4,-1-3 0-1,-1 3 0-1,-4 0-2 0,1-3 0 1,0 0 2 0,4 0-4 0,-5 0 6-2,0 0-2 2,-1 0-1 0,2 0 3-1,-3 0-3-1,3-6-1 3,-4 1 3-2,8-5-2 2,-5-4 0-3,2 3 4 2,-5 0-6 0,2 1 4-1,1-4-3-1,-5 7 3 2,3-4-2 1,-6 3 1-2,4-1-2 0,-1-1 0 1,-3 1 5-1,2-3-12 2,-2 4 13-4,0-3-7 4,0 3 2-1,3 0 0-1,-3-1-1-1,0 1 0 3,0 3 0-1,0-3 2 0,0 0-5-2,0-3 6 1,0 0-9 2,0 4 7-2,0-2-4 0,0 1 4 1,0 3-1 0,0-3 0-1,0 0 0 0,-3 3-1 0,-2-3 4 1,-2 3-6 1,1-1 6-3,1 2-6 1,-2-1 3 1,-1 2-2 1,-2 3-1-4,7-5 3 4,-2 3 0-2,-1 2 2 2,-1-6-4-3,-1 4 5 1,-2-1-9 3,2 0 8-2,-2 1-4-2,-1-1 0 2,2 3 1 0,0-2 1 2,0-1 0-5,3 3-2 3,-2 0 5-1,1 0-7 0,-1-3 8-1,2 3-7 2,-4 0 6-1,5-2-6 2,-1 2 2-4,-1 0 1 3,2 0-3 0,-1 0-1 1,-1 0 2-4,2 0-3 4,2 0 0-2,-4 0 8 2,4 0-7-3,-2 0 8 2,-1 0-4 0,4 2 0 0,-5 1 1-2,1 0-2 2,1-1 4 1,-2 6-9-2,1-5 13-1,-2 5-10 1,1-4 6 1,-1-1-4 1,1 4 3-4,1-2-2 4,1 1 0-1,-1-4 2 0,-1 3-5-3,4 3 1 4,-2 1-3-1,-2-2 10-1,7-2-7-1,-6-2 4 2,4 2-2 1,-1-2 0-2,0 3 0 0,3-3-1 0,0-2 3 2,-4 9-9-2,4-5 11 0,0 3-8 0,-3-3 8 1,0 3-7 1,3-3 3-4,0 3 0 3,0-3-2 0,0 4 6 1,0-1-10-4,0 1 13 3,0-2-11 1,0 1 7-2,0 0-6-1,0-3 3 3,0 0 0-2,0 0 0 1,0 5 0-1,0-2-3 1,0-1 1 0,0 2-4 0,0-1 9-3,0 2-8 3,3-2 8 1,7-1-4-2,-5 3 2 0,5-3-1 1,-4 2 0-1,-1-4 0 2,2 0-4-4,-1-3 5 4,-1 2-4-2,1 0 6 2,1-1-4-4,-5 0 3 3,4-1-2 1,1 1 1-2,-2 0-1 0,1 0 0 1,4-1 1 0,-2 4-7 0,2-3 8-3,1-3-5 4,-2 3 6-2,2 0-3 1,-1-1 1-1,1 0 0 1,-4-2-1 0,-1 4 1-1,2-4-3-1,-1 0 4 2,1 2-6 1,-1-2 8-2,1 0-5-1,-2 0 3 3,1 0-1-2,1 0-1 1,2 0 1-1,-2 0-2 0,0 0 4 2,2 0-5-1,-4 0 8-3,3 0-8 3,-3 0 4 1,-4 0-3-2,1 0 1-1,1 0 0 2,-4-6 0 0,3 2 2 1,3-5-4-3,2 1 9 1,-4 2-8 2,4-2 4-2,-2-3-1 0,-2 1-1 1,-1-1 3-1,0 4-3 2,-3-5 1-4,2 1-4 4,1 1 6-1,-3-3-10 0,3 2 12-3,-3 1-10 4,0-5 8-2,0 5-6 2,0 0 4-4,0 1-2 3,0 1 0 1,0 3 1-2,0-3-8-1,0-1 10 3,-6 1-5-2,-2-2 4 1,-2 2 0-1,5 3-1 0,-2-3 2 1,1 3-1 1,1-1-1-3,2 1-2 1,0-2 6 2,-4 0-11-1,5 1 8-3,-1 1-5 3,-3 2 1 1,0 1 1-2,0-3 0-1,0-1-4 3,-3 6 4-1,0 0-13-1,-9 0 11 0,-5 0-21 1,-10 0-12 0,-6 0-30 0,-7 16-3-2,5 2-23 2,-1 2-12 0,7-1-36 0,26-14-103-2,9 0-99 1</inkml:trace>
    </iact:actionData>
  </iact:action>
  <iact:action type="add" startTime="70802">
    <iact:property name="dataType"/>
    <iact:actionData xml:id="d1">
      <inkml:trace xmlns:inkml="http://www.w3.org/2003/InkML" xml:id="stk1" contextRef="#ctx0" brushRef="#br0">6669 13307 12 0,'0'0'202'7,"0"0"-134"0,0 0-4-1,0 0 11 2,0 0-24 0,0 0 7 0,0 0-6-2,7 3 7 2,-17 7-22 0,2 0 3 0,-5 1-9-2,5 6-2 2,-5-3 3 0,4-1-13 0,0 2 9-2,-3 1-13 3,1 1 4-2,-7 2-7 1,-3 3 3-2,0 4-8 2,-6 3 3 0,0 4-4 0,-3 2-5-2,1 0 1 4,1-3 2-3,-1-5-5 1,9-1 5-2,-5-1-5 2,7-2 3 0,1 2-1 0,-1-6-1-2,3 0 0 2,2-1 0-1,2-4 5 2,-1-4-4-3,0 4 0 2,-2-3 12 0,1-1-7 0,4 1 4-3,-2-3-1 4,1 1-4-2,2-2 4 1,2-1-6-1,-1-4 8 0,2 1-11 1,-1 0 11 0,2-3-9-2,1 2 1 2,3 0-1 0,-3 1 0 0,1 4-2-1,2-6 0 0,-3 5-4 1,-3-4 9 0,2 7-10-2,-1-6 10 3,2 5-8-2,3-5 6 1,-3-1-2-2,0-2-1 2,-1 3 1 1,1-3-1-2,3 0 4-1,0 0-7 2,0 0 8 1,0 0-7-2,0 0 4-1,0 0-4 2,0 0-2 0,0 0-8 0,0 0-44-2,0 0-42 2,0 0-66 0,0 0-215 0</inkml:trace>
    </iact:actionData>
  </iact:action>
  <iact:action type="add" startTime="88612">
    <iact:property name="dataType"/>
    <iact:actionData xml:id="d2">
      <inkml:trace xmlns:inkml="http://www.w3.org/2003/InkML" xml:id="stk2" contextRef="#ctx0" brushRef="#br0">27253 13490 117 0,'0'0'99'9,"0"0"-42"-5,0 0 11 3,0 0-10 1,0 0-17-2,0 0-14 2,0 0 0 0,0 0-2 0,0 0-2-2,0 0-2 2,0 0-5 0,0-9 18 0,0 9 8-1,0 0 7 0,0-2-10 1,0 2 0 0,0 0 7-2,0-4 7 2,0 4-1 0,0-5-9 0,0 1 7-2,0-8-35 2,7 2 6 0,4-3-12 0,-2-2 9-2,4-4-8 2,1 1 8 0,1-6-7 0,0-1-4-2,0 2 10 3,-1-3-9-2,1-2 10 1,1 6-18-2,-4 1 10 3,-1 3-10-1,-4 5 9 0,1-2-4-3,-2 7 3 4,-3 0 1-2,1 0-7 1,-4 1-2-1,3 4 9 1,-3 0-13-1,0 3 8 1,2 0-8-2,-2 0 4 2,0 0-2 0,0 0-1 0,0 0-9-2,0 0 9 2,0 0-14 0,0 16 15 1,0 11 2-3,0 5-3 2,0 6 6 0,-9 3-3 0,-5-4 0-2,-1 0 0 2,-3-2 0 0,0-3 3 0,0-2-6-2,5-3 8 2,-1-1-11 0,5-5 10 0,3-3-8-2,1-5 7 1,1-5-3 2,4-1 0-2,0-1 1-1,0-4-2 2,0 1 2 0,0-3-6 0,0 0-7-2,0 0-25 2,0 0-33 0,-6 0-16 0,-5 0-24-1,1 0-61 0,-2 0-135 2</inkml:trace>
    </iact:actionData>
  </iact:action>
  <iact:action type="add" startTime="89444">
    <iact:property name="dataType"/>
    <iact:actionData xml:id="d3">
      <inkml:trace xmlns:inkml="http://www.w3.org/2003/InkML" xml:id="stk3" contextRef="#ctx0" brushRef="#br0">27119 13632 62 0,'0'0'74'6,"0"0"-1"1,0 0-16 0,0 0 16 2,0 0-17-2,0 0-7-1,0 0 3 2,15 23 12 0,-3-18 1 0,6-1-4-2,6-4-25 3,6 3 6-2,12 0-12 1,8-3-4-2,3 0-11 2,7 0 6 0,-3 2-8 0,-12 1-2-2,-6-1 3 2,-13 2-9 0,-8-2 12 1,0 3-14-3,-3 1 10 2,-4-2-11 1,7 2 7-3,0-1-7 1,3 0 1 1,-3-2 8 0,-5-3-5-1,-5 0 9 0,-8 0-14 1,0 0 16-1,0 0-7 1,0 0 1-2,0-3-11 2,-6-9-3 1,-12-2-4-2,6 3-37 0,1 4-54 0,8 7-128 1,3-3-331 0</inkml:trace>
    </iact:actionData>
  </iact:action>
  <iact:action type="add" startTime="90246">
    <iact:property name="dataType"/>
    <iact:actionData xml:id="d4">
      <inkml:trace xmlns:inkml="http://www.w3.org/2003/InkML" xml:id="stk4" contextRef="#ctx0" brushRef="#br0">27892 13400 34 0,'0'0'79'6,"0"0"-39"2,0 0 13-2,0 0-4 2,0 0 11 0,0 0-9 0,0 0 0-2,-13-3-8 2,10 3-1 0,1-2-9 0,-4 2 5-2,6-2 8 2,0 2-12 0,0 0 8 0,0 0-8-2,0 0 1 2,0 0-10 1,0 0 1-2,0 0-7-1,0 0 4 2,0 0-2 0,0 0-17 0,0 0 11-2,0 0-14 2,0 0 11 0,0 0-9 0,0 0 4-2,3 0-6 2,15 0 3 0,5 0 0 0,1 0-2-1,-1 0-4 0,2 0 6 1,-1 0-7 0,5 0 6-2,4 0-3 2,3 0 1 0,3 0 8 1,2 0-1-4,5 0-4 4,-2 0 3-1,-2 0-6 0,2 0 4-2,2 0-1 2,-2 0-6 0,0 0 5 0,-1 0-4-2,-9 0 1 1,7 0 0 2,-7 4 0-1,2 2 2-2,-8-2-6 2,1 1 7 0,-6-3-9 0,-1 0 11-2,-1-2-10 2,-7 0 10-1,-2 0-5 2,-6 0 0-4,-3 0 1 3,1 0-2 0,-4 0-3 0,0 0 4-2,0 0-25 2,0 0 3 0,0 0-16 0,0 0-11-2,0 0-31 2,0 0-41 0,0 0-23 0,0 0-37-2,0 0-70 2</inkml:trace>
    </iact:actionData>
  </iact:action>
  <iact:action type="add" startTime="91017">
    <iact:property name="dataType"/>
    <iact:actionData xml:id="d5">
      <inkml:trace xmlns:inkml="http://www.w3.org/2003/InkML" xml:id="stk5" contextRef="#ctx0" brushRef="#br0">28980 13271 350 0,'0'0'118'7,"0"0"-15"1,0 0 15 0,0 0-40-2,0 0-28 3,0 0-4-2,0 0-7 1,3-40-17-2,-3 40-8 2,0 0-11 0,0 0-5 0,0 0 7-2,0 4-4 2,0 14-1 1,0 3 6-1,0 4 0-2,0 2-2 2,0 0 13 0,0-3-17 0,-3 2 6-2,-4-1-3 2,4-1-4-1,-2-2 4 1,5-1-2-1,-3-8 0 2,3 0-1-2,0-1 0 0,0-11 4 1,0 3-8-1,0-4 12 1,0 0-9 0,0 0 2-2,0 0 6 2,0 0-7 0,0 0-2 0,0 0-25-2,3-12-17 2,5-3 4 0,-1 4-28 0,1-2 0-2,-5 0-42 2,0-1-11 0,-3-5 24 0,0 3-24-2,0-1 26 2,-3 2 43 0,-11-4 28 0,-1 3 24-2,3 2 9 2,3-2 6 0,0 3 26 0,-2 0-1-2,4 1 19 2,-2 3 8 0,2-3-4 0,2 2-2-2,-1 2-5 2,4 3 8 0,-1-1-16 0,3 3 4-2,0-3-16 2,0 6-3 0,0-2-12 0,0 2 7-2,0 0-7 2,0 0-2 0,0 0 6 0,0 0-15-2,0 0 14 2,0 0-18 0,0 0 12 0,0 0-13-2,0 0 3 2,0 0-8 0,23 0 7 0,9 0-4-2,8 0-3 2,-1 0 0 0,5 0 5 0,10 0-10-2,-4 0 8 2,4 6-6 0,0-1 6 0,0 1-2-2,-7-1-1 2,-2 0 1 0,-6 3-2 0,-7-3 3-2,1 0-6 2,3 6 10 0,3-2-10 0,12-1 6-2,2 0-3 2,-2 0 2 0,-10 0 0 0,-8-4-1-2,-6 2 0 2,-2-4 0 0,-12-2 5-2,-3 3-10 2,-7-3 11 0,-3 0-9 0,0 0 5 0,0 0-2-2,0 0 0 2,0 0 1 0,0 0-2 0,0 0-1-2,0 0-4 2,0 0 7 0,-10 7-4 0,-11-2 6-2,-2 3-5 2,-6 0 4 0,-4-3-2 0,-6 6 1-2,-7-3 1 2,-3-1-4 0,-3 1 6 0,5 0-9-2,2-2 9 2,3-3-7 0,3 3 6 0,4-6-3-2,-4 2 2 2,3 1-2 0,-3-3 0-2,5 5 3 2,-7 3-9 0,3-1 11 0,9 3-8 0,-2-2 6-2,11-1-6 2,-4 2 4 0,6-1-1-2,-3-1 0 2,6-4 1 0,0 2-3 0,7-2 6 0,-5-3-9-2,8 3 10 2,-1-3-8 0,6 0 6-2,0 2-4 2,0-2 1 0,0 0-5-1,0 0-1 2,0 0-19-4,18 0 2 4,14 0-22-1,11 0 3 0,4 0-11-2,-3 0-22 2,2 0-36 0,-2-2-3-2,-5-4 18 2,-6-2-15 0,-4-2 80 0,-8-1 31 0,-3 1 3-2,-6-2 2 2,-6 2 32 0,-4 2 14 0,2 0 6-3,-1 3-5 4,0-1 7-1,0 1-22-2,-3 1-11 2,2 2 12 0,-2 0-1 0,0 2-10 0,0 0-8-2,0 0 4 2,0 0-15 0,0 0-2-2,0 0-6 2,-17 0 1 0,-22 0 1 0,0 0 2-2,-5 0-3 2,5 0 2 0,3 0-2 0,3 0 1 0,4 0 0-2,8 0-1 2,9 0 3 0,3 0-2-2,9 0 0 2,0 0 0 0,0 0-2 0,0 0-1 0,0 0-9-2,29 0 7 2,13 0-22 0,4 0-12 0,-2-5-18-2,-3-2 6 2,-2 0 21 0,-3 1 5 0,-10 1 14-2,-1 2 9 2,-14 1 0 0,-8 2 0-2,1 0 14 2,-4 0 17 0,0 0-6 0,0 0 5-2,0 0-2 2,-18 0 7 0,-23 0-18 0,-8 0 10 0,-7 0-14-2,2 0 1 2,0 10-6 0,9-2 1-2,10 0-2 2,11 1-6 0,12-7-1 0,6 0-1 0,6 2 0-2,0-4-8 2,0 0-3 0,6 0-17 0,30 0 1-2,5 0-35 2,7 0-43 0,-1 0 12 0,-1 0-16-2,-4 0 29 2,2-12 29 0,-3 1 15-2,2-1 37 2,1 1 3 0,-5 1 26 0,0 1 6 0,-9 2 21-2,-9-3 19 2,-10 6-4 0,-4-2 1 0,-7 1 10-2,0 2-18 2,0-2-16 0,-30 3-39 0,-22 2-3-2,-7 0 3 2,-9 0 4 0,2 2-2 1,4 17-7-4,5-4 7 3,6 0-9 0,9-5 6 0,6-2-5-2,10-3-1 2,11-2 0 0,6 0-2-2,9-3 0 2,0 2-2 0,0-2-2 0,3 0-28 0,36 0-1-2,8 0-38 2,7-2-32 0,-3-12 16 0,-4 1 11-2,-1 0-2 2,-8-2 48 0,-6 5 26 0,-4 2 4-2,-13 3 4 2,-7 3 21 0,-5 2 54-2,-3 0 2 2,0 0-13 0,0-3-12 0,-8 3 0 0,-34 0-40-2,-14 0 8 2,-11 0 25 0,0 0-29 0,3 0 1-2,4 5-4 2,13 6 1 0,9-7-17 0,7 2 4-2,16-6-5 2,7 0 1 0,5 2-1-2,3-2-4 2,0 0-5 0,0 0-52 0,0 0-72 0,6-8-3-2,17 1 27 2,-2-1-3 0,-3-2-36 0</inkml:trace>
    </iact:actionData>
  </iact:action>
  <iact:action type="add" startTime="93262">
    <iact:property name="dataType"/>
    <iact:actionData xml:id="d6">
      <inkml:trace xmlns:inkml="http://www.w3.org/2003/InkML" xml:id="stk6" contextRef="#ctx0" brushRef="#br0">29069 13277 54 0,'0'0'62'1,"0"0"16"2,0 0 5 5,0 0 28 0,0 0-28 0,0 0-38-2,0 0-28 2,-86-40 35 0,44 32 5 0,-1 6-12-2,12-2 0 2,6 3-25 0,14 1 2 0,5 0-17-2,6 0-5 2,0 0-1 0,3 0 0 0,36 0 1-2,8 0-13 2,4 0-13 0,-10 0-41 0,-5 0 0-2,-15 13-26 2,-3 0 38 0,-6 3 33-2,-3 5 17 3,-4 1 3-1,5 1 2 0,-2 0 4 0,2-7 2-3,8-3 23 4,3-2 9-1,8-4 11 0,14-4-6-2,4 1-11 2,4-4-24-1,-10 0-2 2,-12 0-2-3,-14 0-3 2,-12-14 2 0,-3-2-3-1,0 0 0 0,-23 4-19 1,-16 7 14 0,0 5-2 0,-2 0 7-2,2 0 0 2,0 0 1 0,6 0-4 0,7 0 6-2,8 0-5 2,11 0 7-1,4 0-10-1,3 0 5 2,0 0-2 0,0 0-15 1,0 0-8-2,10 0 6 0,11 0-18 1,-3-6 29 1,0 2 6-4,-7-2 2 2,4 1 0 2,-3 0 7-1,-3-3 4-2,-2 3 11 1,-7 2 5 2,0 0-3-1,0 3-3-3,0 0-9 3,0 0-12 0,0 0 4 1,-31 0-8-3,-2 0 7 2,-3 0-3 0,4 0 1 0,5 3 1-2,11 2-2 2,11-2-4-1,5 2-4 2,0 3-27-2,48-3 26 0,30 1-20 1,7-4-60 0,-46-2-83-2,-3 0 38 2</inkml:trace>
    </iact:actionData>
  </iact:action>
  <iact:action type="add" startTime="93936">
    <iact:property name="dataType"/>
    <iact:actionData xml:id="d7">
      <inkml:trace xmlns:inkml="http://www.w3.org/2003/InkML" xml:id="stk7" contextRef="#ctx0" brushRef="#br0">29602 13318 17 0,'0'0'133'6,"0"0"-79"2,0 0-50-2,0 0 4 2,0 0 24 0,-163-19-11-2,118 19-3 2,3 0-7 0,13 0 33 0,4 0-14 0,11 0-28-2,10 8-2 2,4-8-53 0,0 3-129 0</inkml:trace>
    </iact:actionData>
  </iact:action>
  <iact:action type="add" startTime="95960">
    <iact:property name="dataType"/>
    <iact:actionData xml:id="d8">
      <inkml:trace xmlns:inkml="http://www.w3.org/2003/InkML" xml:id="stk8" contextRef="#ctx0" brushRef="#br0">30146 13122 177 0,'0'0'82'6,"0"0"-25"2,0 0 12 0,0 0-2-2,0 0 7 2,0 0-3 0,0 0-9 0,-15 0-4-2,15 0-24 2,-3 0 5 1,3-2-20-2,0 2 2-1,0 0-10 2,0 0 4 0,0 0-1 0,0 0-3 0,0 0 1-2,0 0-9 2,0 0 20 0,0-4-9-2,0 4 13 2,26-2-12 0,13-3 0 0,12-1-13-2,-1 2-1 2,-2 0 3 0,-6 1-2 1,-4 0-4-2,-2 0 7 0,-7 1-7 1,-1 2 6 0,-7 0-2-2,-3 0-1 2,0 0 6 0,-7 0-3 0,1 0-2-3,-6 0-1 4,-2 0 4-2,-4 0-6 1,0 0 6-2,0 0-9 2,0 0 8 0,0 0-6 0,0 0 2-2,0 0 0 2,0 0 0 0,0 0 2 0,0 19-5-1,0 8 7 1,-7-1 2 0,-1 4-4 0,-2-1 4-2,7 4-5 2,-2-4 5 0,-1 4-5 0,-3-2 0-2,0 0-1 2,2-6 4 0,2 0-9 0,-1-3 10-3,2-4-6 4,-1-1 2-1,2-4 0-1,3-7 0 0,0-1-1 0,0-3 0 2,0-2 2-2,0 3-6-1,0-3 9 2,0 3-10 0,0-1 9 0,0 1-7-1,0 4 6 0,0 3-2 1,23-2 3 1,5 0-3-3,4-6 2 2,13 4 1 0,5-4-5 0,7 4 7-2,0-1-9 2,-1-3 6 0,1 4-5 0,-3 2 2-2,-7-1 0 2,-4 1 0 0,-4-2 2-1,-8 0-4 0,-3-1 6 1,-7 1-10 0,-6 2 11 0,-4-5-9-2,4 1 8 2,-5-1-4-1,-5-3 0 2,-2 0 0-2,-3 0 0-1,0 0 3 2,0 0-11 0,0 0 9-2,0 0-2 2,0 0-18 0,0 0-9 0,0 0-22-2,-12 0-14 3,-20 0-37-1,14 0-94 0,-3 0-147-1</inkml:trace>
    </iact:actionData>
  </iact:action>
  <iact:action type="add" startTime="97094">
    <iact:property name="dataType"/>
    <iact:actionData xml:id="d9">
      <inkml:trace xmlns:inkml="http://www.w3.org/2003/InkML" xml:id="stk9" contextRef="#ctx0" brushRef="#br0">30783 13910 214 0,'0'0'140'5,"0"0"-66"2,0 0 9 1,0 0 16 0,0 0-31-2,0 0-21 2,-54-5-27 0,42 18-1 0,6 7-9-2,1 3 3 3,2 5-11-2,3-2 3 1,0 1-5-2,0 3 3 2,6-3 1 0,20-3-3 0,7-6-2-2,3-5 5 2,6-1-9 0,2-10 6 0,1-2-3-2,-3 0 3 3,-6 0-1-1,-7-7 0 0,-4-18 0-2,-14-2 0 2,-4-5 4 0,-7 0-2 0,0 2-1-2,0 4 2 2,-15 6-1 0,-9 7-4 1,-4 3 4-3,-5 4-1 1,-1 1 0 1,-2 3 0 0,3-1-1-2,-1 3 3 2,8 0-6 1,-2 0 5-1,5 0-4-3,-3 0 0 4,5 16 1-2,6 6-4 2,9-1-11-3,6 5-61 2,0-20-128-1,0-2-47 1</inkml:trace>
    </iact:actionData>
  </iact:action>
  <iact:action type="add" startTime="97617">
    <iact:property name="dataType"/>
    <iact:actionData xml:id="d10">
      <inkml:trace xmlns:inkml="http://www.w3.org/2003/InkML" xml:id="stk10" contextRef="#ctx0" brushRef="#br0">31162 13765 288 0,'0'0'133'8,"0"0"-25"-1,0 0-11-1,0 0-19 2,0 0-31 0,0 0-37 0,0 0 2-2,9 25 12 2,-27 7 16 0,-11 9-27 0,-7-2 6-2,-10 7-13 2,-11 0 2 0,1-4 0 0,-9 2-6-2,2-4 1 2,4-6 0 0,8-1-4 0,4-4 7-2,8-4-8 3,8-3 5-1,11-5-5 0,5-5 4-2,6-4-2 2,2-3 0 0,7-2-2 0,0-3 1-3,0 0-35 3,0 0-39 0,7 0-129 1</inkml:trace>
    </iact:actionData>
  </iact:action>
  <iact:action type="add" startTime="106250">
    <iact:property name="dataType"/>
    <iact:actionData xml:id="d11">
      <inkml:trace xmlns:inkml="http://www.w3.org/2003/InkML" xml:id="stk11" contextRef="#ctx0" brushRef="#br1">14507 11805 140 0,'0'0'55'6,"0"0"-46"0,0 0 0 2,0 0 1 0,0 0 3 0,0 0-5-2,0 0-5 2,-4 12-1 0,4-6-1 0,0-1-1-2,0 0 0 2,0 0 1 0,0 1-1 0,0-3 1-2,0 0-1 2,0 2 2 0,0-2-1 0,0-3 2-2,0 0-2 2,0 3 15 0,0-3 23 0,0 2 20-2,0 1-22 2,0-1 4 0,0 2 9 0,0-4-13-1,0 2-1 0,0 1-18 2,0-3 8-1,0 2-10-3,0 3 10 4,0 0-15-2,0 1 7 2,0-4 5-2,0 1-8 0,0 0 3 0,0 3 1 1,0 2 5-2,0-3-11 2,0 1 4 0,9-3-8 0,-6-1 15-2,7 1-9 2,-5 2 1 1,4-2 0-2,0-1-7 0,0 1 3 1,3 2-11-1,0-3 16 1,2 4-14-2,2-4 12 2,-1 1-8 0,-4-3 9 0,-2 0-6-2,0 0 2 2,0 0 3 0,0 0-9 0,0 0 9 0,2 3-14-2,5-3 10 2,-1 4-10 0,3-4 10-2,-3 2-7 2,-1-2 3 0,1 0-1 1,0 0-6-3,1 0 8 2,2 0-6 0,-3 0 3-1,-1 0 1 0,1 0-7 0,-6 0 3 2,3 0 0-2,-3 0-2 0,0 0 1 1,-4 0-4 0,2 0 8 0,1 0-14-3,2 0 16 3,-2 0-12 1,-2 0 10-2,3 0-6 0,-3 0 3 1,4 0-2-1,-5 0 0 1,1 0 3-1,1 0-7 1,-7 0 10 0,2 0-13-1,-2 0 12-1,0 0-9 3,0 0 8-1,0 0-4 0,0 0 0-2,0 0 0 2,0 0-3 0,0 0 5 0,0 0-10-2,0 0 10 1,0 0-5 1,0 0 3 0,0 0-2-2,0 0 4 2,0 0-1 1,0 0 0-2,0 0 2-1,0 0-6 3,0 0 8-1,0 0-10 0,0 0 10-3,-12 5-2 4,-6 1-2-2,0 2 1 2,0-3-1-4,-3 3 0 3,1-3-1 1,-1 3 4 0,0 0-10-1,0-3 13 1,1 5-14-1,4-3 12-1,4-1-9 1,4-4 5-1,2 4-2-1,6-4 0-1,0 1 1 2,0 2-4 0,0-5 6 2,-4 3-10-2,4-3 16-1,-3 0-13 2,0 2 8 0,3-2-3 0,-2 6 0-1,-4-4 2 0,-1 2-1 1,2-3 1 0,-1-1-4-1,3 0 8 0,-1 0-10 1,-1 0 7 0,2 4-6-2,0-4 4 2,-2 0-1 1,0 0 0-2,3 0 0 1,-4 0-3-1,3 3 0 1,1-3-3-1,2 1 1 0,0-1 2 6,0 0 4-11,-5 0-1 7,5 0 0-4,0 0 1 3,-2 0-1 1,2 0 4-2,-3 0-9-1,-3 0 7 2,4 0-8 0,-5-1 9 1,1-7-7-3,1-2 6 12,-5 0-2-17,4 0 0 24,1-1 1-25,1 4-2 0,1-3 3 28,0 2-8-27,0 5 3-1,3-2 2 0,0-2-5 33,0 1 6-32,0 1-5-1,-2-3 2 0,-1 3 2 0,-4-3-1 33,4-1 0-33,-2 1-8 0,-1 2 8 0,-1 1-4 31,2 3 4-31,2-3-1 0,3 5 2 0,0 0 1 35,0 0 0-35,0 0 0 0,0 0-12 0,0 0 12 0,0 0-20 3,0 0 13 5,8 0 6 0,20 0 1 0,4 0 1 0,6 0 0 43,5 0 0-51,-4 0 1 0,-10 0-4 0,-14 0 8 0,-9 0-9 0,-3 0 6 70,-3 0-6-69,0 0 5-1,0 0-2 0,4 0 0 0,-1 0 1 0,2 0-3 0,1 0 6 0,-2 0-10 0,1 0 12 0,-2 0-12 77,-3 0 6-77,0 0-8 0,0 0-76 0,0 0-48 0,0 0-224 0</inkml:trace>
    </iact:actionData>
  </iact:action>
  <iact:action type="add" startTime="108679">
    <iact:property name="dataType"/>
    <iact:actionData xml:id="d12">
      <inkml:trace xmlns:inkml="http://www.w3.org/2003/InkML" xml:id="stk12" contextRef="#ctx0" brushRef="#br1">19184 12601 183 0,'0'0'166'7,"0"0"-115"-1,0 0 5 2,0 0 32 0,0 0 13 0,0 0-43-2,0 0-13 2,-42 0-9 0,42 0 5 0,0 0-10-2,0 0-4 2,0 0-5 0,0 0-7 0,0 0 3-2,0 0-13 2,6 0 28 0,12 0-20 0,5 11 10-2,10-3-8 2,6 3 5 0,3-3-4 0,3-4-2-2,-3 2 2 2,-6-4-15 1,-7 1 16-1,-6-3-16-2,-2 3 12 2,-6-3-12 0,-5 0 6-1,-2 4-6 0,-5-4 2 0,0 1-3 1,4-1 1 0,-5 6-3-1,7-3 3 1,3 3-9-1,3-1 16 2,1-2-9-4,-3-1 2 3,0 1 4 0,-5-1-2 1,-1 1 3-4,-4-3 1 3,-3 0-6 0,0 0 7 0,0 0-3-2,0 3 2 2,0-3-6 0,3 0 5 0,-3 0-5-2,0 0 1 3,0 0-1-2,0 0 0 1,0 0 0-1,0 0 4 1,0 0-1-1,0 0-1 1,0 0 1-2,-3 0-3 2,-7 0 4 0,2 0-4 1,0 0 0-4,-2 0-1 3,4 0 5 0,-6 0-10 0,-3 0 14-2,-9 0-14 3,-5 0 10-1,-1 0-8 0,-3 0 5-1,-3 0-2 1,4 0 0 0,-1 0 0-2,-1 0-4 1,11 0 6 1,-3 2-9-1,8 1 10 2,5-3-8-4,5 3 10 3,4-3-7 0,1 0 3 0,0 0-1-2,0 0 0 3,1 0 6-1,-1 0-14 0,0 0 15-2,-1 0-13 3,4 0 10-2,0 0-8 1,0 0 0-2,0 2-4 2,0 0-12-1,0 1-44 2,15 5-6-3,21 2-42 2,-18-6-74 0,-3-1-307 0</inkml:trace>
    </iact:actionData>
  </iact:action>
  <iact:action type="add" startTime="110112">
    <iact:property name="dataType"/>
    <iact:actionData xml:id="d13">
      <inkml:trace xmlns:inkml="http://www.w3.org/2003/InkML" xml:id="stk13" contextRef="#ctx0" brushRef="#br1">21652 12679 204 0,'0'0'152'6,"0"0"-110"2,0 0 3-2,0 0 37 2,0 0 0 0,0 0-44 1,0 0-8-4,-44 6-19 3,44-4 6 0,0-2 0 0,-4 0 0-2,4 0-3 2,0 0-7 0,0 0 0 0,0 0-3-2,0 3-4 2,7 2 5 0,29 3 32 0,13-3-20-2,11 0-6 2,-1 2-7 0,2-6-4 0,-8 5 4-1,-2-6-1 1,-7 0 6-1,-8 0-6 2,-12 0 7-3,-12 0-4 1,-9 0 5 1,-3 0-4 0,0 0-2-2,0 0 6 2,-3 0-7 0,-26 0-4 1,-10 0 6-3,-6 0-9 2,-5 0 7 0,-1 0-2 0,0 0-1-2,1 0 2 3,4-6-1-1,7 1-2 0,10 2 0 0,9 0 2 1,7 1-8 0,8 2 13-5,0 0-10 2,5 0 4 1,0 0-2 1,0 0-5 1,0 0 2-4,0 0-5 2,0 0-27 2,34 0 9-1,11 0-7 0,15 2-15-2,-1 9-41 1,3 1-18 2,-8-1 30-3,-12-1 32 2,-12-5 23-1,-21 1 15 1,-9-6 5-2,0 0 3 2,-39 0-2 0,-18 0 7 1,-5 0-6-3,2 0 2 2,40-3-2 0,5 0-149 0</inkml:trace>
    </iact:actionData>
  </iact:action>
  <iact:action type="add" startTime="111274">
    <iact:property name="dataType"/>
    <iact:actionData xml:id="d14">
      <inkml:trace xmlns:inkml="http://www.w3.org/2003/InkML" xml:id="stk14" contextRef="#ctx0" brushRef="#br1">23873 12671 110 0,'0'0'106'6,"0"0"-72"3,0 0 16-2,0 0 21-1,0 0-15 2,0 0-14 0,0 0-1 0,13 8 8-2,-13-8-14 2,0 0 11 0,2 0-24 0,7 3 5-2,11-3-18 2,11 3 12 0,2-3-9-2,1 2 2 2,5-2 0 1,-3 3-6-2,0-3 5 1,-3 0-13-2,-9 0 14 2,-3 0-8 1,-6 2 18-1,-3-2-15-2,-9 0 8 1,-3 0-3 1,0 0 1 0,0 0 0-2,0 0-10 2,0 0 20 0,0 0-19 0,0 0 9-2,0 0-13 2,3 0 8 0,-3 0-8 0,3 0 5-2,-3 0-3 2,0 0-4 0,0 0 0 0,0 0 6-2,2 0-12 3,1 0 14-2,4 0-13 2,-2 3 10-4,8 2-7 3,-2-2 2 1,1 2 0-4,4 0 0 4,-5-5 3-2,-2 3-7 2,-3-3 10-4,-6 0-10 3,0 0 8 0,0 0-5 1,0 0 3-2,0 0 5-1,0 0 8 2,-21 0-9 1,-5 0-6-1,1-3 8-2,2-2-11 2,2-3 10 0,0 3-11 0,0-3 8-2,3 0-3 1,-5-3-1 1,5-3-1 1,0-1-5-4,-7-1-10 4,14 2 16-2,-2 3-12 0,5 3 9 0,5 2-3 1,3 1 6 0,0 2-7 0,0 1 1-2,0-3-12 3,0-3 18-1,18 0-3-2,14 0 6 2,-4 3-10 0,-2 2 11 0,0 3-7 0,-8 0 6-2,3 0-3 5,-3 0 0-1,-8 0 0 1,-5 0 0-11,-2 0 3 5,-3 0-8 3,0 0 14 0,0 0-9-1,0 0 2 0,0 0 7 2,0 0-3-2,-3 0 5-1,-17-9-6 3,-1 4-4-2,3-1-2 2,5 4 3-3,8 2-8 5,2 0 1-6,0 0-2 2,3 0-57-1,0 0-77 3,0 8-159-1</inkml:trace>
    </iact:actionData>
  </iact:action>
</iact:action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2F37E-5D43-4D7A-A5D6-6F9124E1176E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B46083-EB47-40D0-87BE-827189CF312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96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B46083-EB47-40D0-87BE-827189CF312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27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D82BC-20B5-4C24-9ABC-EF4D5B33D85E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09109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contenido 3">
            <a:extLst>
              <a:ext uri="{FF2B5EF4-FFF2-40B4-BE49-F238E27FC236}">
                <a16:creationId xmlns:a16="http://schemas.microsoft.com/office/drawing/2014/main" id="{A1A932A1-1734-47C4-8E5E-0757F668AC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A56651-8761-405A-847C-02B5C465E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122363"/>
            <a:ext cx="7970520" cy="2387600"/>
          </a:xfrm>
        </p:spPr>
        <p:txBody>
          <a:bodyPr anchor="b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E44C56-AFED-4AA5-944B-0E58C28CF6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602038"/>
            <a:ext cx="797052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83A00-0F2B-4522-AF2B-BB046021F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9B507-75C0-40E8-9632-0CA4A6D4D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1D0BD-4BD6-4703-BC8A-48CEA5055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80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984C2-4AE6-4AE1-840E-8CDAD9FE8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595324-D374-4030-BBB6-8CFD8EAB24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C5C01-4B29-438A-A488-9A6782587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71F96-7160-4D9C-A0D0-5AACFDF01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CAA8C-BF7B-4136-B3F4-F48B49661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230DB1-C8B7-4D73-B29D-8B061B0D2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9F36E0-A0C9-4233-8384-A4BD172E2D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68C82-52CC-4278-97A4-EA701A18F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9CFDF-B496-4C3D-83C5-38FB5C1E4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748727-9309-475C-999C-527761035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79D2-3636-401B-9A0A-F0E6DCCEE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8832"/>
            <a:ext cx="10515600" cy="93679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5BAD5-7E18-4E80-AAE6-B3AE5A0F9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B65D1-2C96-4EC7-B67B-DB9B66FD4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209D0-F6BE-4954-98BA-ECF565DB8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B48F3-8492-41E5-A4E7-D150BCD6F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upo 2">
            <a:extLst>
              <a:ext uri="{FF2B5EF4-FFF2-40B4-BE49-F238E27FC236}">
                <a16:creationId xmlns:a16="http://schemas.microsoft.com/office/drawing/2014/main" id="{B23134F4-E45E-4CAD-8066-2FF2030AFC93}"/>
              </a:ext>
            </a:extLst>
          </p:cNvPr>
          <p:cNvGrpSpPr/>
          <p:nvPr userDrawn="1"/>
        </p:nvGrpSpPr>
        <p:grpSpPr>
          <a:xfrm>
            <a:off x="12216" y="17132"/>
            <a:ext cx="12179784" cy="859168"/>
            <a:chOff x="12216" y="17132"/>
            <a:chExt cx="9114137" cy="859168"/>
          </a:xfrm>
        </p:grpSpPr>
        <p:pic>
          <p:nvPicPr>
            <p:cNvPr id="8" name="Imagen 5">
              <a:extLst>
                <a:ext uri="{FF2B5EF4-FFF2-40B4-BE49-F238E27FC236}">
                  <a16:creationId xmlns:a16="http://schemas.microsoft.com/office/drawing/2014/main" id="{631DFBDB-D1C9-4BF9-8F77-C81368FEF2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8535" b="-1"/>
            <a:stretch/>
          </p:blipFill>
          <p:spPr>
            <a:xfrm>
              <a:off x="2127298" y="673100"/>
              <a:ext cx="5607003" cy="109747"/>
            </a:xfrm>
            <a:prstGeom prst="rect">
              <a:avLst/>
            </a:prstGeom>
          </p:spPr>
        </p:pic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3085012C-F1D4-4EF5-A1A7-75FFC3C0362C}"/>
                </a:ext>
              </a:extLst>
            </p:cNvPr>
            <p:cNvSpPr/>
            <p:nvPr/>
          </p:nvSpPr>
          <p:spPr>
            <a:xfrm>
              <a:off x="12216" y="153657"/>
              <a:ext cx="2139950" cy="495300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s-CO" sz="2800" dirty="0">
                  <a:latin typeface="Arial Narrow" panose="020B0606020202030204" pitchFamily="34" charset="0"/>
                </a:rPr>
                <a:t>Ingeniería </a:t>
              </a:r>
              <a:endParaRPr lang="es-CO" sz="3200" dirty="0">
                <a:latin typeface="Arial Narrow" panose="020B0606020202030204" pitchFamily="34" charset="0"/>
              </a:endParaRPr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77EAEFB7-E372-4BBA-ADD5-C6C0097369EF}"/>
                </a:ext>
              </a:extLst>
            </p:cNvPr>
            <p:cNvSpPr/>
            <p:nvPr/>
          </p:nvSpPr>
          <p:spPr>
            <a:xfrm>
              <a:off x="2139466" y="153657"/>
              <a:ext cx="3670300" cy="495300"/>
            </a:xfrm>
            <a:custGeom>
              <a:avLst/>
              <a:gdLst>
                <a:gd name="connsiteX0" fmla="*/ 12700 w 3670300"/>
                <a:gd name="connsiteY0" fmla="*/ 0 h 495300"/>
                <a:gd name="connsiteX1" fmla="*/ 0 w 3670300"/>
                <a:gd name="connsiteY1" fmla="*/ 495300 h 495300"/>
                <a:gd name="connsiteX2" fmla="*/ 3175000 w 3670300"/>
                <a:gd name="connsiteY2" fmla="*/ 495300 h 495300"/>
                <a:gd name="connsiteX3" fmla="*/ 3670300 w 3670300"/>
                <a:gd name="connsiteY3" fmla="*/ 0 h 495300"/>
                <a:gd name="connsiteX4" fmla="*/ 12700 w 3670300"/>
                <a:gd name="connsiteY4" fmla="*/ 0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70300" h="495300">
                  <a:moveTo>
                    <a:pt x="12700" y="0"/>
                  </a:moveTo>
                  <a:lnTo>
                    <a:pt x="0" y="495300"/>
                  </a:lnTo>
                  <a:lnTo>
                    <a:pt x="3175000" y="495300"/>
                  </a:lnTo>
                  <a:lnTo>
                    <a:pt x="3670300" y="0"/>
                  </a:lnTo>
                  <a:lnTo>
                    <a:pt x="12700" y="0"/>
                  </a:lnTo>
                  <a:close/>
                </a:path>
              </a:pathLst>
            </a:custGeom>
            <a:solidFill>
              <a:srgbClr val="1A465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CO" sz="2800" dirty="0">
                  <a:latin typeface="Arial Narrow" panose="020B0606020202030204" pitchFamily="34" charset="0"/>
                </a:rPr>
                <a:t>   Mecatrónica</a:t>
              </a:r>
            </a:p>
          </p:txBody>
        </p:sp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1DE7F206-D7E1-4E81-9631-703AF1A801F5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85101" y="17132"/>
              <a:ext cx="1341252" cy="859168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238635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D5A69-F60D-4451-9711-A920763C0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059984-FA6D-4913-BEAA-691911DBB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9F91A-81D4-4843-9227-AF1FD3DEF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F8995-3FD6-4CAF-802E-158E96DF2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EE8CB-755B-4A5E-AC98-F18527300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418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2B93D-FD6A-4C3C-8F19-8DFD70898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026E2-6BE5-4018-AD5C-1E81F7C03C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CD756-F428-4E58-93B1-20D0463D6B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1C26AF-6C00-4A6C-8EA7-2B78D53C9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87A458-B7CA-4770-9CD2-1CE1DAC86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4BE038-D3A0-4B1C-9DAF-5A6BE281B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31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A3A7-490E-4E04-851D-C046CA1E1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406965-10F5-469A-92B0-6476D434B9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FEA87-6D73-4407-A976-63EA48088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DA32E0-E6E4-4403-818B-A68CBBF490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9DB559-C236-45A6-BDE7-9851BE765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B3293C-703B-48D0-974A-1F6463972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DF445D-0CC6-427E-BC43-83204B58B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02D910-5D5C-4E9A-8ECF-8D4B3F2CC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329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86CC-FB3D-4315-94C9-D55EB4112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9160AA-894A-4277-BF92-755CC53AC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70216F-F685-4821-AE54-FB21E5A8A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CD7DF0-A10E-4D7E-927A-365109468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527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95AB79-0918-4B24-B202-8B8AC2C52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F378D4-A518-41B5-910C-712C614DA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88AE9-8F2F-4712-867C-E435E3024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21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6AE0E-1857-4285-AD1C-09541E78E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E8A0C-E370-49E6-82CB-D48D368AB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7AB4D3-806F-4BEC-A864-F30CA1E028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273456-603C-4B0D-BB01-F2EBB4A82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7D08E-C650-4729-B270-BBB71C740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DF84B7-8441-4CA2-95AC-E84D1CA62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343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29CAD-7C25-4618-B76B-DFF3F8622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4AB263-94CD-4022-8C33-16D0A4A842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8B3AD-4EA1-4BC0-8FD0-C1B4935924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90C319-D23C-4C3A-A482-77B320033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03B32C-66E5-4990-9BBA-9A5A2563F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DEA397-2168-4256-A093-7A5A0F28D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94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01E624-E2E5-42D8-8D95-B94369BDE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09CBEC-E058-480B-8EB9-93EC13A05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35161-6D81-4043-8487-034F8B171A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B68B2-98FF-436D-A947-039674561B02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DED6B-77CE-40A2-B790-24B99B13EA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3580D-A968-4D2A-A654-E4804EEDC2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9FB1B-3AF6-4855-94C1-104AF81EB4E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265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7" Type="http://schemas.openxmlformats.org/officeDocument/2006/relationships/image" Target="../media/image4.png"/><Relationship Id="rId2" Type="http://schemas.microsoft.com/office/2007/relationships/media" Target="../media/media10.m4a"/><Relationship Id="rId1" Type="http://schemas.openxmlformats.org/officeDocument/2006/relationships/tags" Target="../tags/tag2.xml"/><Relationship Id="rId6" Type="http://schemas.openxmlformats.org/officeDocument/2006/relationships/image" Target="../media/image15.jpe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hyperlink" Target="https://www.ascii-code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9.png"/><Relationship Id="rId5" Type="http://schemas.microsoft.com/office/2011/relationships/inkAction" Target="../ink/inkAction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1.png"/><Relationship Id="rId5" Type="http://schemas.microsoft.com/office/2011/relationships/inkAction" Target="../ink/inkAction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11/relationships/inkAction" Target="../ink/inkAction3.xml"/><Relationship Id="rId3" Type="http://schemas.openxmlformats.org/officeDocument/2006/relationships/audio" Target="../media/media9.m4a"/><Relationship Id="rId7" Type="http://schemas.openxmlformats.org/officeDocument/2006/relationships/image" Target="../media/image13.png"/><Relationship Id="rId2" Type="http://schemas.microsoft.com/office/2007/relationships/media" Target="../media/media9.m4a"/><Relationship Id="rId1" Type="http://schemas.openxmlformats.org/officeDocument/2006/relationships/tags" Target="../tags/tag1.xml"/><Relationship Id="rId6" Type="http://schemas.openxmlformats.org/officeDocument/2006/relationships/customXml" Target="../ink/ink1.xml"/><Relationship Id="rId5" Type="http://schemas.openxmlformats.org/officeDocument/2006/relationships/image" Target="../media/image12.png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65A1B-8EAD-42EC-8780-B22A662101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s-MX" dirty="0"/>
              <a:t>Comunicaciones seriales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9D3DC-B73A-46AB-83F4-35D92BF25C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CO" dirty="0"/>
              <a:t>Por: Edgar Rincón Gil</a:t>
            </a:r>
          </a:p>
          <a:p>
            <a:r>
              <a:rPr lang="es-CO" sz="1800" dirty="0" err="1"/>
              <a:t>MSc</a:t>
            </a:r>
            <a:r>
              <a:rPr lang="es-CO" sz="1800" dirty="0"/>
              <a:t>. Ingeniería eléctrica y electrónica(EPFL)</a:t>
            </a:r>
          </a:p>
          <a:p>
            <a:r>
              <a:rPr lang="es-CO" sz="1800" dirty="0"/>
              <a:t>Ingeniero electrónico(UPB)</a:t>
            </a:r>
          </a:p>
          <a:p>
            <a:r>
              <a:rPr lang="es-CO" dirty="0"/>
              <a:t>2020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CAA514A-1D3E-46D8-B808-02F4DFC6B7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760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20"/>
    </mc:Choice>
    <mc:Fallback>
      <p:transition spd="slow" advTm="17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879976" y="188640"/>
            <a:ext cx="6048672" cy="648072"/>
          </a:xfrm>
        </p:spPr>
        <p:txBody>
          <a:bodyPr>
            <a:normAutofit fontScale="90000"/>
          </a:bodyPr>
          <a:lstStyle/>
          <a:p>
            <a:pPr algn="r"/>
            <a:r>
              <a:rPr lang="es-CO" b="1" dirty="0">
                <a:solidFill>
                  <a:srgbClr val="0070C0"/>
                </a:solidFill>
              </a:rPr>
              <a:t>EJEMPLO 6</a:t>
            </a:r>
          </a:p>
        </p:txBody>
      </p:sp>
      <p:pic>
        <p:nvPicPr>
          <p:cNvPr id="2050" name="Picture 2" descr="logo_kiro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884" y="188640"/>
            <a:ext cx="2119844" cy="64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461387" y="1047361"/>
            <a:ext cx="11305256" cy="8309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s-ES" sz="2400" dirty="0"/>
              <a:t>Diseñar un aplicación usando </a:t>
            </a:r>
            <a:r>
              <a:rPr lang="es-ES" sz="2400"/>
              <a:t>dos PIC16F887, </a:t>
            </a:r>
            <a:r>
              <a:rPr lang="es-ES" sz="2400" dirty="0"/>
              <a:t>en uno de los PIC generar un contador, el valor del contador es enviado al otro PIC, donde su valor se muestra en 8 leds</a:t>
            </a:r>
          </a:p>
        </p:txBody>
      </p:sp>
      <p:cxnSp>
        <p:nvCxnSpPr>
          <p:cNvPr id="10" name="Conector recto 9"/>
          <p:cNvCxnSpPr/>
          <p:nvPr/>
        </p:nvCxnSpPr>
        <p:spPr>
          <a:xfrm>
            <a:off x="7536160" y="2501576"/>
            <a:ext cx="0" cy="37052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ángulo 2"/>
          <p:cNvSpPr/>
          <p:nvPr/>
        </p:nvSpPr>
        <p:spPr>
          <a:xfrm>
            <a:off x="442240" y="2132244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b="1" dirty="0">
                <a:solidFill>
                  <a:schemeClr val="accent6">
                    <a:lumMod val="75000"/>
                  </a:schemeClr>
                </a:solidFill>
              </a:rPr>
              <a:t>TRANSMISIÓN</a:t>
            </a:r>
          </a:p>
        </p:txBody>
      </p:sp>
      <p:sp>
        <p:nvSpPr>
          <p:cNvPr id="5" name="Rectángulo 4"/>
          <p:cNvSpPr/>
          <p:nvPr/>
        </p:nvSpPr>
        <p:spPr>
          <a:xfrm>
            <a:off x="599728" y="2636912"/>
            <a:ext cx="621635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#include &lt;16F887.h&gt;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#use delay (clock = 4000000)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#fuses XT, NOWDT, NOPROTECT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#use rs232(baud=9600,xmit=pin_c6,rcv=pin_c7)</a:t>
            </a:r>
            <a:endParaRPr lang="es-CO" b="1" dirty="0">
              <a:solidFill>
                <a:srgbClr val="0070C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 main(){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</a:t>
            </a:r>
            <a:r>
              <a:rPr lang="en-US" b="1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x = 0;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s-CO" dirty="0"/>
          </a:p>
        </p:txBody>
      </p:sp>
      <p:sp>
        <p:nvSpPr>
          <p:cNvPr id="6" name="Rectángulo 5"/>
          <p:cNvSpPr/>
          <p:nvPr/>
        </p:nvSpPr>
        <p:spPr>
          <a:xfrm>
            <a:off x="7680176" y="2578607"/>
            <a:ext cx="379606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while(1){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for (x=0;x&lt;256;x++){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PUTC(x);</a:t>
            </a:r>
            <a:endParaRPr lang="es-CO" b="1" dirty="0">
              <a:solidFill>
                <a:srgbClr val="0070C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</a:t>
            </a:r>
            <a:r>
              <a:rPr lang="es-ES" b="1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delay_ms</a:t>
            </a:r>
            <a:r>
              <a:rPr lang="es-E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(500);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s-E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}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>
              <a:spcAft>
                <a:spcPts val="0"/>
              </a:spcAft>
            </a:pPr>
            <a:r>
              <a:rPr lang="es-E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}</a:t>
            </a:r>
            <a:endParaRPr lang="es-CO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s-E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es-CO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75B8DDD-491F-4D85-9A79-CB7F0291796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0241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160"/>
    </mc:Choice>
    <mc:Fallback>
      <p:transition spd="slow" advTm="70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4" grpId="0" animBg="1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1D1BCB-D7A3-4E51-A54E-E80AE763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Comandos AT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6CA2BA-6F15-4940-A9F5-DA4898176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En muchos dispositivos los comandos AT son utilizados para configurar y probar el correcto funcionamiento de la comunicación serial. Pueden ser comandos como los del módulo Bluetooth HC05 y se mandan utilizando el código ASCII:</a:t>
            </a:r>
          </a:p>
          <a:p>
            <a:pPr marL="0" indent="0">
              <a:buNone/>
            </a:pPr>
            <a:r>
              <a:rPr lang="pt-BR" sz="2400" dirty="0"/>
              <a:t>AT + V E R S I O N ?</a:t>
            </a:r>
          </a:p>
          <a:p>
            <a:pPr marL="0" indent="0">
              <a:buNone/>
            </a:pPr>
            <a:r>
              <a:rPr lang="es-CO" sz="2400" dirty="0"/>
              <a:t>AT+RESET</a:t>
            </a:r>
          </a:p>
          <a:p>
            <a:pPr marL="0" indent="0">
              <a:buNone/>
            </a:pPr>
            <a:r>
              <a:rPr lang="es-CO" sz="2400" dirty="0"/>
              <a:t>AT+ADDR?</a:t>
            </a:r>
          </a:p>
          <a:p>
            <a:pPr marL="0" indent="0">
              <a:buNone/>
            </a:pPr>
            <a:r>
              <a:rPr lang="pt-BR" sz="2400" dirty="0"/>
              <a:t>AT + N A M E ?</a:t>
            </a:r>
          </a:p>
          <a:p>
            <a:pPr marL="0" indent="0">
              <a:buNone/>
            </a:pPr>
            <a:r>
              <a:rPr lang="pt-BR" sz="2400" dirty="0"/>
              <a:t>AT+UART=&lt;Param&gt;,&lt;Param2&gt;,&lt;Param3&gt;</a:t>
            </a:r>
            <a:endParaRPr lang="es-CO" sz="24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DA6DE80-A2AA-48A3-8C8D-366D5D34E5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731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167"/>
    </mc:Choice>
    <mc:Fallback>
      <p:transition spd="slow" advTm="521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C6012E-AB37-4315-90FF-5183BD9B9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Códigos ASCII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FA2597-8831-4E96-A43E-021CD97FE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MX" sz="2400" dirty="0"/>
              <a:t>Existen comunicaciones que solo utilizan variables tipo </a:t>
            </a:r>
            <a:r>
              <a:rPr lang="es-MX" sz="2400" b="1" i="1" dirty="0" err="1"/>
              <a:t>Char</a:t>
            </a:r>
            <a:r>
              <a:rPr lang="es-MX" sz="2400" b="1" i="1" dirty="0"/>
              <a:t> </a:t>
            </a:r>
            <a:r>
              <a:rPr lang="es-MX" sz="2400" dirty="0"/>
              <a:t>y en últimas cadenas de caracteres o variables tipo </a:t>
            </a:r>
            <a:r>
              <a:rPr lang="es-MX" sz="2400" b="1" i="1" dirty="0" err="1"/>
              <a:t>String</a:t>
            </a:r>
            <a:r>
              <a:rPr lang="es-MX" sz="2400" b="1" i="1" dirty="0"/>
              <a:t>, </a:t>
            </a:r>
            <a:r>
              <a:rPr lang="es-MX" sz="2400" dirty="0"/>
              <a:t>por ejemplo los </a:t>
            </a:r>
            <a:r>
              <a:rPr lang="es-MX" sz="2400" dirty="0" err="1"/>
              <a:t>comadnos</a:t>
            </a:r>
            <a:r>
              <a:rPr lang="es-MX" sz="2400" dirty="0"/>
              <a:t> AT</a:t>
            </a:r>
            <a:r>
              <a:rPr lang="es-MX" sz="2400" b="1" i="1" dirty="0"/>
              <a:t>. </a:t>
            </a:r>
            <a:r>
              <a:rPr lang="es-MX" sz="2400" dirty="0"/>
              <a:t>Para esto entonces es útil darle una mirada al código ASCII.</a:t>
            </a:r>
          </a:p>
          <a:p>
            <a:pPr marL="0" indent="0">
              <a:buNone/>
            </a:pPr>
            <a:r>
              <a:rPr lang="es-MX" sz="2400" i="1" dirty="0"/>
              <a:t>¿Cómo se puede mandar una H, una O, una L y una O para formar HOLA en binario(o en Hexadecimal)?</a:t>
            </a:r>
          </a:p>
          <a:p>
            <a:pPr marL="0" indent="0">
              <a:buNone/>
            </a:pPr>
            <a:endParaRPr lang="es-MX" sz="2400" i="1" dirty="0"/>
          </a:p>
          <a:p>
            <a:pPr marL="0" indent="0">
              <a:buNone/>
            </a:pPr>
            <a:r>
              <a:rPr lang="es-MX" sz="2400" dirty="0"/>
              <a:t>Pues resulta, que el código ASCII, le asigna un número(hexadecimal) a todos y cada uno de los caracteres Alpha-numéricos.</a:t>
            </a:r>
          </a:p>
          <a:p>
            <a:pPr marL="0" indent="0">
              <a:buNone/>
            </a:pPr>
            <a:r>
              <a:rPr lang="es-MX" sz="2400" dirty="0"/>
              <a:t>Ver: </a:t>
            </a:r>
            <a:r>
              <a:rPr lang="es-MX" sz="2400" dirty="0">
                <a:hlinkClick r:id="rId4"/>
              </a:rPr>
              <a:t>https://www.ascii-code.com/</a:t>
            </a:r>
            <a:r>
              <a:rPr lang="es-MX" sz="2400" dirty="0"/>
              <a:t> 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r>
              <a:rPr lang="es-MX" sz="2400" dirty="0"/>
              <a:t>Al principio eran códigos de 7 bits, pero luego apareció el ASCII extendido 8 bits.</a:t>
            </a:r>
            <a:endParaRPr lang="es-CO" sz="2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D0C31D9-35EE-4D6F-9D9E-C79981C855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191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966"/>
    </mc:Choice>
    <mc:Fallback>
      <p:transition spd="slow" advTm="140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1C10F5-2EB5-4FC5-BE2C-8643484D5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Tarea para la próxima clase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7DC688-9622-434C-B94A-21160574C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Leer la hoja de datos del LCD 16x2 que se encuentra en el Moodle de la siguiente clase de esta semana.</a:t>
            </a:r>
          </a:p>
          <a:p>
            <a:r>
              <a:rPr lang="es-MX" dirty="0"/>
              <a:t>Hacer un diagrama de bloques para inicializar y configurar el LCD en modo 4 líneas. Hacerlo paso a paso, se debe tener claro, qué y cuando se debe escribir en el LCD, así como se indica en la hoja de datos.</a:t>
            </a:r>
            <a:endParaRPr lang="es-CO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A8F356B-F5BC-47B0-9C13-D9781B9189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479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852"/>
    </mc:Choice>
    <mc:Fallback>
      <p:transition spd="slow" advTm="133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6BCCC-990F-4BD7-ABD2-FA34FFD72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63626"/>
            <a:ext cx="10515600" cy="936793"/>
          </a:xfrm>
        </p:spPr>
        <p:txBody>
          <a:bodyPr>
            <a:normAutofit/>
          </a:bodyPr>
          <a:lstStyle/>
          <a:p>
            <a:pPr algn="ctr"/>
            <a:r>
              <a:rPr lang="es-CO" sz="6000" dirty="0"/>
              <a:t>¡Muchas gracias!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431602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71"/>
    </mc:Choice>
    <mc:Fallback>
      <p:transition spd="slow" advTm="257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4B8B84-B317-4337-881A-D7D785020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Tarea para esta clase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54B6EF-2CA2-4871-B019-9B4E2E32D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900" y="1825625"/>
            <a:ext cx="11137900" cy="4351338"/>
          </a:xfrm>
        </p:spPr>
        <p:txBody>
          <a:bodyPr/>
          <a:lstStyle/>
          <a:p>
            <a:pPr marL="0" indent="0">
              <a:buNone/>
            </a:pPr>
            <a:r>
              <a:rPr lang="es-CO" dirty="0"/>
              <a:t>Programar en PIC-C el código del diagrama de flujo de la clase anterior.</a:t>
            </a:r>
          </a:p>
          <a:p>
            <a:pPr marL="0" indent="0">
              <a:buNone/>
            </a:pPr>
            <a:r>
              <a:rPr lang="es-CO" dirty="0"/>
              <a:t>Por favor ponga un limitador de conteo, para que el contador nunca sobrepase 7 y no sea nunca menor que 0.</a:t>
            </a: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r>
              <a:rPr lang="es-MX" dirty="0"/>
              <a:t>¿</a:t>
            </a:r>
            <a:r>
              <a:rPr lang="es-CO" dirty="0"/>
              <a:t>Alguien quisiera compartir su código en los archivos compartidos de TEAMS para que los que no pudieron con el ejercicio lo puedan estudiar y terminar? Márquelo con su </a:t>
            </a:r>
            <a:r>
              <a:rPr lang="es-CO" dirty="0" err="1"/>
              <a:t>Apellido_Nombre_pulsador_LEDS.c</a:t>
            </a:r>
            <a:r>
              <a:rPr lang="es-CO" dirty="0"/>
              <a:t> y lo sube a los archivos compartidos en el grupo nuestro de TEAMS.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6D1D92C-DB6D-4F14-BA96-8A14CDAA6A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769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611"/>
    </mc:Choice>
    <mc:Fallback>
      <p:transition spd="slow" advTm="966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41BA2-8A1B-4A53-BA5F-96F80CD1A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Circuito de prueba del ejercicio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42C58281-1547-4EB9-AF3C-52E1DC043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767" y="1825625"/>
            <a:ext cx="8910465" cy="43513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E34E58E-9716-4A5B-8B00-48C2D0FAC6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49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72"/>
    </mc:Choice>
    <mc:Fallback>
      <p:transition spd="slow" advTm="256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D22617-8185-4423-A2B4-F834DD7A6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982" y="888832"/>
            <a:ext cx="10941818" cy="936793"/>
          </a:xfrm>
        </p:spPr>
        <p:txBody>
          <a:bodyPr/>
          <a:lstStyle/>
          <a:p>
            <a:r>
              <a:rPr lang="es-MX" dirty="0"/>
              <a:t>Comunicaciones seriales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EDBD22-F475-4DB4-A629-2918F4735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982" y="1825625"/>
            <a:ext cx="10941818" cy="4351338"/>
          </a:xfrm>
        </p:spPr>
        <p:txBody>
          <a:bodyPr/>
          <a:lstStyle/>
          <a:p>
            <a:pPr marL="0" indent="0">
              <a:buNone/>
            </a:pPr>
            <a:r>
              <a:rPr lang="es-CO" dirty="0"/>
              <a:t>Especificación eléctrica: TTL(??V), 3.3V, 2.7V, 1.8V, 13V, etc.</a:t>
            </a:r>
          </a:p>
          <a:p>
            <a:pPr marL="0" indent="0">
              <a:buNone/>
            </a:pPr>
            <a:r>
              <a:rPr lang="es-CO" dirty="0"/>
              <a:t>Modulación: Sin modulación, AM, FM, FSK, ASK, PSK, etc.</a:t>
            </a:r>
          </a:p>
          <a:p>
            <a:pPr marL="0" indent="0">
              <a:buNone/>
            </a:pPr>
            <a:r>
              <a:rPr lang="es-CO" dirty="0"/>
              <a:t>Frecuencia y bit </a:t>
            </a:r>
            <a:r>
              <a:rPr lang="es-CO" dirty="0" err="1"/>
              <a:t>rate</a:t>
            </a:r>
            <a:r>
              <a:rPr lang="es-CO" dirty="0"/>
              <a:t>: 9600bps, 400Khz, 1MHz.</a:t>
            </a:r>
          </a:p>
          <a:p>
            <a:pPr marL="0" indent="0">
              <a:buNone/>
            </a:pPr>
            <a:r>
              <a:rPr lang="es-CO" dirty="0"/>
              <a:t>Modo de transmisión: simplex, </a:t>
            </a:r>
            <a:r>
              <a:rPr lang="es-CO" dirty="0" err="1"/>
              <a:t>half-duplex</a:t>
            </a:r>
            <a:r>
              <a:rPr lang="es-CO" dirty="0"/>
              <a:t>, Full </a:t>
            </a:r>
            <a:r>
              <a:rPr lang="es-CO" dirty="0" err="1"/>
              <a:t>duplex</a:t>
            </a:r>
            <a:r>
              <a:rPr lang="es-CO" dirty="0"/>
              <a:t>, etc.</a:t>
            </a:r>
          </a:p>
          <a:p>
            <a:pPr marL="0" indent="0">
              <a:buNone/>
            </a:pPr>
            <a:r>
              <a:rPr lang="es-CO" dirty="0"/>
              <a:t>Tipo de comunicación: Serial o paralela(explicar un poco acerca del LCD).</a:t>
            </a:r>
          </a:p>
          <a:p>
            <a:endParaRPr lang="es-CO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E361B04-C5B7-4FBD-AC17-348977A424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753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504"/>
    </mc:Choice>
    <mc:Fallback>
      <p:transition spd="slow" advTm="159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A6B08-7FD0-4039-816A-AF28626A8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Transmisión </a:t>
            </a:r>
            <a:r>
              <a:rPr lang="es-CO" dirty="0" err="1"/>
              <a:t>half</a:t>
            </a:r>
            <a:r>
              <a:rPr lang="es-CO" dirty="0"/>
              <a:t> </a:t>
            </a:r>
            <a:r>
              <a:rPr lang="es-CO" dirty="0" err="1"/>
              <a:t>duplex</a:t>
            </a:r>
            <a:endParaRPr lang="es-CO" dirty="0"/>
          </a:p>
        </p:txBody>
      </p:sp>
      <p:pic>
        <p:nvPicPr>
          <p:cNvPr id="5" name="Content Placeholder 4" descr="A picture containing object&#10;&#10;Description automatically generated">
            <a:extLst>
              <a:ext uri="{FF2B5EF4-FFF2-40B4-BE49-F238E27FC236}">
                <a16:creationId xmlns:a16="http://schemas.microsoft.com/office/drawing/2014/main" id="{315B9258-C15D-4D83-9D46-1F28790DF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725" y="2496344"/>
            <a:ext cx="4400550" cy="3009900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5B0D55A-44EC-42A8-838E-1541F9751D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506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32"/>
    </mc:Choice>
    <mc:Fallback>
      <p:transition spd="slow" advTm="39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A6B08-7FD0-4039-816A-AF28626A8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Transmisión full </a:t>
            </a:r>
            <a:r>
              <a:rPr lang="es-CO" dirty="0" err="1"/>
              <a:t>duplex</a:t>
            </a:r>
            <a:endParaRPr lang="es-CO" dirty="0"/>
          </a:p>
        </p:txBody>
      </p:sp>
      <p:pic>
        <p:nvPicPr>
          <p:cNvPr id="5" name="Content Placeholder 4" descr="A close up of a computer&#10;&#10;Description automatically generated">
            <a:extLst>
              <a:ext uri="{FF2B5EF4-FFF2-40B4-BE49-F238E27FC236}">
                <a16:creationId xmlns:a16="http://schemas.microsoft.com/office/drawing/2014/main" id="{437C672B-69A3-4324-9E26-53D463D267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3ACE157-6B35-4340-8BDE-A179BBE060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872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63"/>
    </mc:Choice>
    <mc:Fallback>
      <p:transition spd="slow" advTm="46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FD8DF5-B78F-49BA-8C39-BB6172DF3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451" y="888832"/>
            <a:ext cx="11052349" cy="936793"/>
          </a:xfrm>
        </p:spPr>
        <p:txBody>
          <a:bodyPr>
            <a:normAutofit/>
          </a:bodyPr>
          <a:lstStyle/>
          <a:p>
            <a:r>
              <a:rPr lang="es-MX" sz="3600" dirty="0"/>
              <a:t>USART: Universal Serial </a:t>
            </a:r>
            <a:r>
              <a:rPr lang="es-MX" sz="3600" dirty="0" err="1"/>
              <a:t>Asynchronus</a:t>
            </a:r>
            <a:r>
              <a:rPr lang="es-MX" sz="3600" dirty="0"/>
              <a:t> Receiver </a:t>
            </a:r>
            <a:r>
              <a:rPr lang="es-MX" sz="3600" dirty="0" err="1"/>
              <a:t>Transmitter</a:t>
            </a:r>
            <a:endParaRPr lang="es-CO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5E5B534E-BEE5-443A-B95F-9AECD4D59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730" y="2723102"/>
            <a:ext cx="8999906" cy="2702418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CA592F6-3311-4798-89D8-0A84D0AD7497}"/>
              </a:ext>
            </a:extLst>
          </p:cNvPr>
          <p:cNvSpPr txBox="1"/>
          <p:nvPr/>
        </p:nvSpPr>
        <p:spPr>
          <a:xfrm>
            <a:off x="170822" y="6340510"/>
            <a:ext cx="65103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/>
              <a:t>*Tomado de: http://microcontroladores-mrelberni.com/usart-pic-comunicacion-serial/</a:t>
            </a:r>
            <a:endParaRPr lang="es-CO" sz="14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B615C81-E914-44AA-9DFC-77BEEEA0090C}"/>
              </a:ext>
            </a:extLst>
          </p:cNvPr>
          <p:cNvSpPr txBox="1"/>
          <p:nvPr/>
        </p:nvSpPr>
        <p:spPr>
          <a:xfrm>
            <a:off x="401933" y="1825625"/>
            <a:ext cx="2627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b="1" dirty="0"/>
              <a:t>¿Cómo se conecta?</a:t>
            </a:r>
            <a:endParaRPr lang="es-CO" sz="2400" b="1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14" name="Entrada de lápiz 13">
                <a:extLst>
                  <a:ext uri="{FF2B5EF4-FFF2-40B4-BE49-F238E27FC236}">
                    <a16:creationId xmlns:a16="http://schemas.microsoft.com/office/drawing/2014/main" id="{3FFFB8AA-26C6-4A70-95B8-0D1551DD491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67600" y="1985040"/>
              <a:ext cx="7659000" cy="2594520"/>
            </p14:xfrm>
          </p:contentPart>
        </mc:Choice>
        <mc:Fallback>
          <p:pic>
            <p:nvPicPr>
              <p:cNvPr id="14" name="Entrada de lápiz 13">
                <a:extLst>
                  <a:ext uri="{FF2B5EF4-FFF2-40B4-BE49-F238E27FC236}">
                    <a16:creationId xmlns:a16="http://schemas.microsoft.com/office/drawing/2014/main" id="{3FFFB8AA-26C6-4A70-95B8-0D1551DD491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58240" y="1975680"/>
                <a:ext cx="7677720" cy="2613240"/>
              </a:xfrm>
              <a:prstGeom prst="rect">
                <a:avLst/>
              </a:prstGeom>
            </p:spPr>
          </p:pic>
        </mc:Fallback>
      </mc:AlternateContent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85D8238F-90DB-4A61-85ED-5EC57BD925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70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020"/>
    </mc:Choice>
    <mc:Fallback>
      <p:transition spd="slow" advTm="235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E9B7B4-C65F-4F00-9A88-23D6BBC71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47" y="888832"/>
            <a:ext cx="11032253" cy="936793"/>
          </a:xfrm>
        </p:spPr>
        <p:txBody>
          <a:bodyPr/>
          <a:lstStyle/>
          <a:p>
            <a:r>
              <a:rPr lang="es-MX" dirty="0"/>
              <a:t>Protocolo Serial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5E5A32-916D-470F-B638-884AEBC6F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547" y="1825625"/>
            <a:ext cx="116761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Los protocolos sirven para indicarnos, cómo debe ir organizada la información.</a:t>
            </a:r>
          </a:p>
          <a:p>
            <a:pPr marL="0" indent="0">
              <a:buNone/>
            </a:pPr>
            <a:r>
              <a:rPr lang="es-MX" sz="2400" dirty="0"/>
              <a:t>El protocolo serial manda un byte(8bits) a la vez y lo organiza de la siguiente manera:</a:t>
            </a:r>
            <a:endParaRPr lang="es-CO" sz="24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8240302-13D0-4A7C-BF64-57D11EDFF0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32" y="3727870"/>
            <a:ext cx="12192000" cy="126682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A10DFD3C-F884-42AB-8DDD-F8906C570E23}"/>
              </a:ext>
            </a:extLst>
          </p:cNvPr>
          <p:cNvSpPr txBox="1"/>
          <p:nvPr/>
        </p:nvSpPr>
        <p:spPr>
          <a:xfrm>
            <a:off x="170822" y="6340510"/>
            <a:ext cx="8969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/>
              <a:t>*Realizado por: </a:t>
            </a:r>
            <a:r>
              <a:rPr lang="en-US" sz="1400" dirty="0"/>
              <a:t> </a:t>
            </a:r>
            <a:r>
              <a:rPr lang="en-US" sz="1400" dirty="0" err="1"/>
              <a:t>IngenieroLoco</a:t>
            </a:r>
            <a:r>
              <a:rPr lang="en-US" sz="1400" dirty="0"/>
              <a:t> - Own work, CC BY-SA 4.0, https://commons.wikimedia.org/w/index.php?curid=53165575</a:t>
            </a:r>
            <a:endParaRPr lang="es-CO" sz="14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11" name="Entrada de lápiz 10">
                <a:extLst>
                  <a:ext uri="{FF2B5EF4-FFF2-40B4-BE49-F238E27FC236}">
                    <a16:creationId xmlns:a16="http://schemas.microsoft.com/office/drawing/2014/main" id="{9A467B77-A1D8-49C5-9680-B84168C63A1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22840" y="4730400"/>
              <a:ext cx="10145160" cy="254520"/>
            </p14:xfrm>
          </p:contentPart>
        </mc:Choice>
        <mc:Fallback>
          <p:pic>
            <p:nvPicPr>
              <p:cNvPr id="11" name="Entrada de lápiz 10">
                <a:extLst>
                  <a:ext uri="{FF2B5EF4-FFF2-40B4-BE49-F238E27FC236}">
                    <a16:creationId xmlns:a16="http://schemas.microsoft.com/office/drawing/2014/main" id="{9A467B77-A1D8-49C5-9680-B84168C63A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13480" y="4721040"/>
                <a:ext cx="10163880" cy="27324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8CBF9AEE-6987-4A68-AF17-CC8F982406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212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069"/>
    </mc:Choice>
    <mc:Fallback>
      <p:transition spd="slow" advTm="114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6C94C2-B215-4A6E-B587-AF592189F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919" y="888832"/>
            <a:ext cx="11162881" cy="936793"/>
          </a:xfrm>
        </p:spPr>
        <p:txBody>
          <a:bodyPr/>
          <a:lstStyle/>
          <a:p>
            <a:r>
              <a:rPr lang="es-MX" dirty="0"/>
              <a:t>Ejercicio de clase: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ED4CDD-E42A-4BE5-88CC-9A2F9B1D8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794" y="1825625"/>
            <a:ext cx="1142209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Cómo se representa el número 13 en binario y en hexadecimal:</a:t>
            </a:r>
          </a:p>
          <a:p>
            <a:pPr marL="0" indent="0">
              <a:buNone/>
            </a:pPr>
            <a:r>
              <a:rPr lang="es-MX" sz="2400" dirty="0"/>
              <a:t>Escríbalo en su cuaderno o donde sea que tome nota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r>
              <a:rPr lang="es-MX" sz="2400" dirty="0"/>
              <a:t>Entonces si enviáramos 13 por el puerto serial, cómo se vería en el osciloscopio?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r>
              <a:rPr lang="es-MX" sz="2400" dirty="0"/>
              <a:t>Tarea: ¿Qué es Little </a:t>
            </a:r>
            <a:r>
              <a:rPr lang="es-MX" sz="2400" dirty="0" err="1"/>
              <a:t>endian</a:t>
            </a:r>
            <a:r>
              <a:rPr lang="es-MX" sz="2400" dirty="0"/>
              <a:t> y Big </a:t>
            </a:r>
            <a:r>
              <a:rPr lang="es-MX" sz="2400" dirty="0" err="1"/>
              <a:t>endian</a:t>
            </a:r>
            <a:r>
              <a:rPr lang="es-MX" sz="2400" dirty="0"/>
              <a:t>? Esto es lo que se conoce como </a:t>
            </a:r>
            <a:r>
              <a:rPr lang="es-MX" sz="2400" dirty="0" err="1"/>
              <a:t>endianness</a:t>
            </a:r>
            <a:endParaRPr lang="es-CO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422504D-0293-4062-8EDD-2ED58932DA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777" y="3937110"/>
            <a:ext cx="9754445" cy="101354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Entrada de lápiz 5">
                <a:extLst>
                  <a:ext uri="{FF2B5EF4-FFF2-40B4-BE49-F238E27FC236}">
                    <a16:creationId xmlns:a16="http://schemas.microsoft.com/office/drawing/2014/main" id="{C6588B1E-E6AD-4CE6-9635-8E193B702097}"/>
                  </a:ext>
                </a:extLst>
              </p14:cNvPr>
              <p14:cNvContentPartPr/>
              <p14:nvPr/>
            </p14:nvContentPartPr>
            <p14:xfrm>
              <a:off x="8428075" y="1005500"/>
              <a:ext cx="360" cy="360"/>
            </p14:xfrm>
          </p:contentPart>
        </mc:Choice>
        <mc:Fallback>
          <p:pic>
            <p:nvPicPr>
              <p:cNvPr id="6" name="Entrada de lápiz 5">
                <a:extLst>
                  <a:ext uri="{FF2B5EF4-FFF2-40B4-BE49-F238E27FC236}">
                    <a16:creationId xmlns:a16="http://schemas.microsoft.com/office/drawing/2014/main" id="{C6588B1E-E6AD-4CE6-9635-8E193B70209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19075" y="99686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CuadroTexto 6">
            <a:extLst>
              <a:ext uri="{FF2B5EF4-FFF2-40B4-BE49-F238E27FC236}">
                <a16:creationId xmlns:a16="http://schemas.microsoft.com/office/drawing/2014/main" id="{C5C28ABB-C27E-4F6B-B1B4-C8DBC6A6CE1C}"/>
              </a:ext>
            </a:extLst>
          </p:cNvPr>
          <p:cNvSpPr txBox="1"/>
          <p:nvPr/>
        </p:nvSpPr>
        <p:spPr>
          <a:xfrm>
            <a:off x="1095270" y="4950658"/>
            <a:ext cx="10583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>
                <a:solidFill>
                  <a:srgbClr val="FF0000"/>
                </a:solidFill>
              </a:rPr>
              <a:t>Nótese, que en la figura el bit 2 y bit 3 tiene una zona de transición que en realidad no va, es derecha la señal. Lo mismo pasa del bit 4 al bit 7. </a:t>
            </a:r>
          </a:p>
          <a:p>
            <a:r>
              <a:rPr lang="es-MX" sz="1400" dirty="0">
                <a:solidFill>
                  <a:srgbClr val="FF0000"/>
                </a:solidFill>
              </a:rPr>
              <a:t>La dejé ahí solo para fines ilustrativos.</a:t>
            </a:r>
            <a:endParaRPr lang="es-CO" sz="1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8">
            <p14:nvContentPartPr>
              <p14:cNvPr id="9" name="Entrada de lápiz 8">
                <a:extLst>
                  <a:ext uri="{FF2B5EF4-FFF2-40B4-BE49-F238E27FC236}">
                    <a16:creationId xmlns:a16="http://schemas.microsoft.com/office/drawing/2014/main" id="{E749BC78-DFB2-4AD3-8AC3-5F65D87CAF5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80520" y="4249800"/>
              <a:ext cx="9068040" cy="901440"/>
            </p14:xfrm>
          </p:contentPart>
        </mc:Choice>
        <mc:Fallback>
          <p:pic>
            <p:nvPicPr>
              <p:cNvPr id="9" name="Entrada de lápiz 8">
                <a:extLst>
                  <a:ext uri="{FF2B5EF4-FFF2-40B4-BE49-F238E27FC236}">
                    <a16:creationId xmlns:a16="http://schemas.microsoft.com/office/drawing/2014/main" id="{E749BC78-DFB2-4AD3-8AC3-5F65D87CAF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71160" y="4186440"/>
                <a:ext cx="9086760" cy="97416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5897E13-2974-4C97-A874-8F070F00007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7180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160"/>
    </mc:Choice>
    <mc:Fallback>
      <p:transition spd="slow" advTm="172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3" grpId="0" uiExpand="1" build="p"/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5|14.7|11.1|17.2|60.4|27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6|0.7|7.9|7.9|1.2|0.6|0.6|10.9|0.7|1|2.8|3.2|3.3|7.9|2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11254</TotalTime>
  <Words>794</Words>
  <Application>Microsoft Office PowerPoint</Application>
  <PresentationFormat>Panorámica</PresentationFormat>
  <Paragraphs>80</Paragraphs>
  <Slides>14</Slides>
  <Notes>2</Notes>
  <HiddenSlides>0</HiddenSlides>
  <MMClips>13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Arial</vt:lpstr>
      <vt:lpstr>Arial Narrow</vt:lpstr>
      <vt:lpstr>Calibri</vt:lpstr>
      <vt:lpstr>Calibri Light</vt:lpstr>
      <vt:lpstr>Courier New</vt:lpstr>
      <vt:lpstr>Times New Roman</vt:lpstr>
      <vt:lpstr>Office Theme</vt:lpstr>
      <vt:lpstr>Comunicaciones seriales</vt:lpstr>
      <vt:lpstr>Tarea para esta clase</vt:lpstr>
      <vt:lpstr>Circuito de prueba del ejercicio</vt:lpstr>
      <vt:lpstr>Comunicaciones seriales</vt:lpstr>
      <vt:lpstr>Transmisión half duplex</vt:lpstr>
      <vt:lpstr>Transmisión full duplex</vt:lpstr>
      <vt:lpstr>USART: Universal Serial Asynchronus Receiver Transmitter</vt:lpstr>
      <vt:lpstr>Protocolo Serial</vt:lpstr>
      <vt:lpstr>Ejercicio de clase:</vt:lpstr>
      <vt:lpstr>EJEMPLO 6</vt:lpstr>
      <vt:lpstr>Comandos AT</vt:lpstr>
      <vt:lpstr>Códigos ASCII</vt:lpstr>
      <vt:lpstr>Tarea para la próxima clase</vt:lpstr>
      <vt:lpstr>¡Muchas 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Edgar Rincón Gil</dc:creator>
  <cp:lastModifiedBy>Edgar Virgilio Rincón Gil</cp:lastModifiedBy>
  <cp:revision>275</cp:revision>
  <dcterms:created xsi:type="dcterms:W3CDTF">2018-07-16T14:32:20Z</dcterms:created>
  <dcterms:modified xsi:type="dcterms:W3CDTF">2020-05-04T20:29:34Z</dcterms:modified>
</cp:coreProperties>
</file>

<file path=docProps/thumbnail.jpeg>
</file>